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1"/>
  </p:notesMasterIdLst>
  <p:sldIdLst>
    <p:sldId id="267" r:id="rId2"/>
    <p:sldId id="287" r:id="rId3"/>
    <p:sldId id="259" r:id="rId4"/>
    <p:sldId id="257" r:id="rId5"/>
    <p:sldId id="264" r:id="rId6"/>
    <p:sldId id="289" r:id="rId7"/>
    <p:sldId id="261" r:id="rId8"/>
    <p:sldId id="262" r:id="rId9"/>
    <p:sldId id="265" r:id="rId10"/>
    <p:sldId id="268" r:id="rId11"/>
    <p:sldId id="269" r:id="rId12"/>
    <p:sldId id="270" r:id="rId13"/>
    <p:sldId id="271" r:id="rId14"/>
    <p:sldId id="272" r:id="rId15"/>
    <p:sldId id="290" r:id="rId16"/>
    <p:sldId id="273" r:id="rId17"/>
    <p:sldId id="274" r:id="rId18"/>
    <p:sldId id="275" r:id="rId19"/>
    <p:sldId id="276" r:id="rId20"/>
    <p:sldId id="277" r:id="rId21"/>
    <p:sldId id="288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1BF86E-7F62-45EA-A1CC-6B35A36272B5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759C603-5246-4C53-B57F-0EAF2AE546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800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9C603-5246-4C53-B57F-0EAF2AE546F7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736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741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081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6763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823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819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242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599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77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566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801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168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9E8E3-C5A4-4969-BC89-3869252F5A97}" type="datetimeFigureOut">
              <a:rPr lang="he-IL" smtClean="0"/>
              <a:t>י"א/שבט/תשע"ד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78DD7-4A50-4C30-88C0-548323029B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389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microsoft.com/office/2007/relationships/hdphoto" Target="../media/hdphoto4.wdp"/><Relationship Id="rId5" Type="http://schemas.microsoft.com/office/2007/relationships/hdphoto" Target="../media/hdphoto5.wdp"/><Relationship Id="rId10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2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3" y="722141"/>
            <a:ext cx="8370533" cy="541371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24" y="3688631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87" y="138112"/>
            <a:ext cx="3284573" cy="339471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11126" r="-189" b="1421"/>
          <a:stretch/>
        </p:blipFill>
        <p:spPr>
          <a:xfrm>
            <a:off x="336953" y="0"/>
            <a:ext cx="7559040" cy="527780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5" b="98440" l="0" r="984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512"/>
            <a:ext cx="3444240" cy="559612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55" l="1251" r="100000">
                        <a14:foregroundMark x1="30510" y1="75152" x2="30510" y2="75152"/>
                        <a14:foregroundMark x1="22907" y1="33618" x2="22907" y2="33618"/>
                        <a14:foregroundMark x1="10972" y1="40317" x2="10972" y2="40317"/>
                        <a14:foregroundMark x1="54957" y1="18636" x2="54957" y2="18636"/>
                        <a14:foregroundMark x1="66506" y1="30694" x2="66506" y2="30694"/>
                        <a14:foregroundMark x1="89413" y1="55055" x2="89413" y2="55055"/>
                        <a14:foregroundMark x1="68527" y1="67235" x2="68527" y2="67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88" y="388602"/>
            <a:ext cx="2636229" cy="208182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00" y="3949956"/>
            <a:ext cx="526740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86" y="-471490"/>
            <a:ext cx="9438237" cy="73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5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8" y="0"/>
            <a:ext cx="6998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8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174"/>
            <a:ext cx="9108213" cy="184115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0" y="2234765"/>
            <a:ext cx="9144000" cy="24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79" y="-31682"/>
            <a:ext cx="3475021" cy="168873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9" y="-154625"/>
            <a:ext cx="5950212" cy="235935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6" y="1183906"/>
            <a:ext cx="5944115" cy="235935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9" y="2546016"/>
            <a:ext cx="5950212" cy="235935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62" y="4273369"/>
            <a:ext cx="9144000" cy="312178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13" y="5052065"/>
            <a:ext cx="159729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1897" cy="187163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0" y="1652064"/>
            <a:ext cx="872413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" y="1069643"/>
            <a:ext cx="8797290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86" y="0"/>
            <a:ext cx="3207157" cy="3314700"/>
          </a:xfrm>
          <a:prstGeom prst="rect">
            <a:avLst/>
          </a:prstGeom>
        </p:spPr>
      </p:pic>
      <p:grpSp>
        <p:nvGrpSpPr>
          <p:cNvPr id="8" name="קבוצה 7"/>
          <p:cNvGrpSpPr/>
          <p:nvPr/>
        </p:nvGrpSpPr>
        <p:grpSpPr>
          <a:xfrm>
            <a:off x="1183071" y="0"/>
            <a:ext cx="6582038" cy="5145603"/>
            <a:chOff x="997333" y="-54114"/>
            <a:chExt cx="6582038" cy="5145603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333" y="0"/>
              <a:ext cx="6582038" cy="3981072"/>
            </a:xfrm>
            <a:prstGeom prst="rect">
              <a:avLst/>
            </a:prstGeom>
          </p:spPr>
        </p:pic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848" y="-54114"/>
              <a:ext cx="3822008" cy="3505034"/>
            </a:xfrm>
            <a:prstGeom prst="rect">
              <a:avLst/>
            </a:prstGeom>
          </p:spPr>
        </p:pic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607" y="3738177"/>
              <a:ext cx="1786128" cy="1353312"/>
            </a:xfrm>
            <a:prstGeom prst="rect">
              <a:avLst/>
            </a:prstGeom>
          </p:spPr>
        </p:pic>
      </p:grpSp>
      <p:grpSp>
        <p:nvGrpSpPr>
          <p:cNvPr id="5" name="קבוצה 4"/>
          <p:cNvGrpSpPr/>
          <p:nvPr/>
        </p:nvGrpSpPr>
        <p:grpSpPr>
          <a:xfrm>
            <a:off x="114296" y="1343025"/>
            <a:ext cx="2757489" cy="5514975"/>
            <a:chOff x="314326" y="-222056"/>
            <a:chExt cx="3198805" cy="7080056"/>
          </a:xfrm>
        </p:grpSpPr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26" y="0"/>
              <a:ext cx="2975847" cy="6858000"/>
            </a:xfrm>
            <a:prstGeom prst="rect">
              <a:avLst/>
            </a:prstGeom>
          </p:spPr>
        </p:pic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761" b="53269" l="0" r="984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23" y="-222056"/>
              <a:ext cx="3196808" cy="5194106"/>
            </a:xfrm>
            <a:prstGeom prst="rect">
              <a:avLst/>
            </a:prstGeom>
          </p:spPr>
        </p:pic>
      </p:grpSp>
      <p:pic>
        <p:nvPicPr>
          <p:cNvPr id="10" name="תמונה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41" y="3809614"/>
            <a:ext cx="526740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02" y="35538"/>
            <a:ext cx="3357699" cy="3470290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>
            <a:off x="87555" y="-29684"/>
            <a:ext cx="8951021" cy="4011550"/>
            <a:chOff x="87555" y="-29684"/>
            <a:chExt cx="8951021" cy="4011550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47" y="794"/>
              <a:ext cx="7175118" cy="3981072"/>
            </a:xfrm>
            <a:prstGeom prst="rect">
              <a:avLst/>
            </a:prstGeom>
          </p:spPr>
        </p:pic>
        <p:pic>
          <p:nvPicPr>
            <p:cNvPr id="8" name="תמונה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837">
                          <a14:foregroundMark x1="59535" y1="47546" x2="59535" y2="47546"/>
                          <a14:foregroundMark x1="44419" y1="68712" x2="44419" y2="68712"/>
                          <a14:foregroundMark x1="26047" y1="80368" x2="26047" y2="80368"/>
                          <a14:backgroundMark x1="29302" y1="36196" x2="29302" y2="36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57260" flipH="1">
              <a:off x="-128853" y="572976"/>
              <a:ext cx="1786128" cy="1353312"/>
            </a:xfrm>
            <a:prstGeom prst="rect">
              <a:avLst/>
            </a:prstGeom>
          </p:spPr>
        </p:pic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002" y="-29684"/>
              <a:ext cx="3822008" cy="3505034"/>
            </a:xfrm>
            <a:prstGeom prst="rect">
              <a:avLst/>
            </a:prstGeom>
          </p:spPr>
        </p:pic>
        <p:pic>
          <p:nvPicPr>
            <p:cNvPr id="10" name="תמונה 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837">
                          <a14:foregroundMark x1="59535" y1="47546" x2="59535" y2="47546"/>
                          <a14:foregroundMark x1="44419" y1="68712" x2="44419" y2="68712"/>
                          <a14:foregroundMark x1="26047" y1="80368" x2="26047" y2="80368"/>
                          <a14:backgroundMark x1="29302" y1="36196" x2="29302" y2="36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58695">
              <a:off x="7468856" y="572976"/>
              <a:ext cx="1786128" cy="1353312"/>
            </a:xfrm>
            <a:prstGeom prst="rect">
              <a:avLst/>
            </a:prstGeom>
          </p:spPr>
        </p:pic>
      </p:grpSp>
      <p:pic>
        <p:nvPicPr>
          <p:cNvPr id="9" name="תמונה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337" r="97974">
                        <a14:foregroundMark x1="56973" y1="46061" x2="56973" y2="46061"/>
                        <a14:foregroundMark x1="45888" y1="46061" x2="45888" y2="46061"/>
                        <a14:foregroundMark x1="41836" y1="35030" x2="41836" y2="35030"/>
                        <a14:foregroundMark x1="61025" y1="35212" x2="61025" y2="35212"/>
                        <a14:foregroundMark x1="60667" y1="32727" x2="60667" y2="3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66" y="1730599"/>
            <a:ext cx="2678492" cy="5265316"/>
          </a:xfrm>
          <a:prstGeom prst="rect">
            <a:avLst/>
          </a:prstGeom>
        </p:spPr>
      </p:pic>
      <p:grpSp>
        <p:nvGrpSpPr>
          <p:cNvPr id="3" name="קבוצה 2"/>
          <p:cNvGrpSpPr/>
          <p:nvPr/>
        </p:nvGrpSpPr>
        <p:grpSpPr>
          <a:xfrm>
            <a:off x="42856" y="1343025"/>
            <a:ext cx="2757489" cy="5514975"/>
            <a:chOff x="314326" y="-222056"/>
            <a:chExt cx="3198805" cy="7080056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26" y="0"/>
              <a:ext cx="2975847" cy="6858000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761" b="53269" l="0" r="984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23" y="-222056"/>
              <a:ext cx="3196808" cy="5194106"/>
            </a:xfrm>
            <a:prstGeom prst="rect">
              <a:avLst/>
            </a:prstGeom>
          </p:spPr>
        </p:pic>
      </p:grpSp>
      <p:pic>
        <p:nvPicPr>
          <p:cNvPr id="13" name="תמונה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1" y="3832354"/>
            <a:ext cx="4919898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00" y="-114299"/>
            <a:ext cx="7182304" cy="711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l="9261" t="19922" r="38360" b="17968"/>
          <a:stretch/>
        </p:blipFill>
        <p:spPr>
          <a:xfrm>
            <a:off x="385763" y="271465"/>
            <a:ext cx="8358187" cy="5572124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3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4" y="456433"/>
            <a:ext cx="8900931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117"/>
            <a:ext cx="9144000" cy="398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2" y="-249497"/>
            <a:ext cx="8059611" cy="445656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" y="1963501"/>
            <a:ext cx="9131975" cy="48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4" y="3168"/>
            <a:ext cx="9358320" cy="686602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85" y="3168"/>
            <a:ext cx="1766590" cy="234466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604852"/>
            <a:ext cx="3316511" cy="145097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" y="-158817"/>
            <a:ext cx="3322608" cy="145097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330339"/>
            <a:ext cx="3316511" cy="1450974"/>
          </a:xfrm>
          <a:prstGeom prst="rect">
            <a:avLst/>
          </a:prstGeom>
        </p:spPr>
      </p:pic>
      <p:cxnSp>
        <p:nvCxnSpPr>
          <p:cNvPr id="7" name="מחבר ישר 6"/>
          <p:cNvCxnSpPr/>
          <p:nvPr/>
        </p:nvCxnSpPr>
        <p:spPr>
          <a:xfrm flipH="1">
            <a:off x="134595" y="2550492"/>
            <a:ext cx="4825997" cy="0"/>
          </a:xfrm>
          <a:prstGeom prst="line">
            <a:avLst/>
          </a:prstGeom>
          <a:ln w="28575">
            <a:prstDash val="lg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תמונה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85" y="2550492"/>
            <a:ext cx="1766590" cy="205017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6" y="2368359"/>
            <a:ext cx="3316511" cy="145707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4" y="3090798"/>
            <a:ext cx="3316511" cy="1457070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" y="3825429"/>
            <a:ext cx="331651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17" y="0"/>
            <a:ext cx="963662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86" y="406884"/>
            <a:ext cx="2020690" cy="2681910"/>
          </a:xfrm>
          <a:prstGeom prst="rect">
            <a:avLst/>
          </a:prstGeom>
        </p:spPr>
      </p:pic>
      <p:cxnSp>
        <p:nvCxnSpPr>
          <p:cNvPr id="4" name="מחבר ישר 3"/>
          <p:cNvCxnSpPr/>
          <p:nvPr/>
        </p:nvCxnSpPr>
        <p:spPr>
          <a:xfrm flipV="1">
            <a:off x="4991573" y="142877"/>
            <a:ext cx="40602" cy="4300537"/>
          </a:xfrm>
          <a:prstGeom prst="line">
            <a:avLst/>
          </a:prstGeom>
          <a:ln w="28575">
            <a:prstDash val="lg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6" y="0"/>
            <a:ext cx="4407790" cy="151803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9" y="1234940"/>
            <a:ext cx="4407790" cy="97544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0" y="2398167"/>
            <a:ext cx="4694327" cy="152413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69" y="3610846"/>
            <a:ext cx="4407790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17" y="0"/>
            <a:ext cx="9636620" cy="6858000"/>
          </a:xfrm>
          <a:prstGeom prst="rect">
            <a:avLst/>
          </a:prstGeom>
        </p:spPr>
      </p:pic>
      <p:cxnSp>
        <p:nvCxnSpPr>
          <p:cNvPr id="4" name="מחבר ישר 3"/>
          <p:cNvCxnSpPr/>
          <p:nvPr/>
        </p:nvCxnSpPr>
        <p:spPr>
          <a:xfrm flipV="1">
            <a:off x="4991573" y="142877"/>
            <a:ext cx="40602" cy="4300537"/>
          </a:xfrm>
          <a:prstGeom prst="line">
            <a:avLst/>
          </a:prstGeom>
          <a:ln w="28575">
            <a:prstDash val="lg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0" y="898799"/>
            <a:ext cx="4407790" cy="97544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66" y="757887"/>
            <a:ext cx="2001749" cy="2323081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0" y="140912"/>
            <a:ext cx="4407790" cy="975445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5" y="2193326"/>
            <a:ext cx="440779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3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0" y="-28690"/>
            <a:ext cx="9623002" cy="6886689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" y="20460"/>
            <a:ext cx="3029975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4" y="16822"/>
            <a:ext cx="9144000" cy="673862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0" y="-189906"/>
            <a:ext cx="3316511" cy="145097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3" y="564157"/>
            <a:ext cx="3322608" cy="145097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0" y="1289644"/>
            <a:ext cx="3316511" cy="145097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45" y="13949"/>
            <a:ext cx="1766590" cy="2344663"/>
          </a:xfrm>
          <a:prstGeom prst="rect">
            <a:avLst/>
          </a:prstGeom>
        </p:spPr>
      </p:pic>
      <p:cxnSp>
        <p:nvCxnSpPr>
          <p:cNvPr id="8" name="מחבר ישר 7"/>
          <p:cNvCxnSpPr/>
          <p:nvPr/>
        </p:nvCxnSpPr>
        <p:spPr>
          <a:xfrm flipH="1">
            <a:off x="356778" y="2422553"/>
            <a:ext cx="4825997" cy="0"/>
          </a:xfrm>
          <a:prstGeom prst="line">
            <a:avLst/>
          </a:prstGeom>
          <a:ln w="28575">
            <a:prstDash val="lg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תמונה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45" y="2520512"/>
            <a:ext cx="1766590" cy="2050173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2" y="3058342"/>
            <a:ext cx="3316511" cy="1450974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3" y="2318406"/>
            <a:ext cx="3316511" cy="1450974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1" y="3811466"/>
            <a:ext cx="331651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5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0" y="-19950"/>
            <a:ext cx="9144000" cy="659809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6" y="-59157"/>
            <a:ext cx="3029975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4" y="4136"/>
            <a:ext cx="9143999" cy="68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9"/>
          <a:stretch/>
        </p:blipFill>
        <p:spPr>
          <a:xfrm>
            <a:off x="4619974" y="1581439"/>
            <a:ext cx="4524026" cy="5276561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b="6232"/>
          <a:stretch/>
        </p:blipFill>
        <p:spPr>
          <a:xfrm>
            <a:off x="-5" y="1509999"/>
            <a:ext cx="4462811" cy="5348209"/>
          </a:xfrm>
          <a:prstGeom prst="rect">
            <a:avLst/>
          </a:prstGeom>
        </p:spPr>
      </p:pic>
      <p:grpSp>
        <p:nvGrpSpPr>
          <p:cNvPr id="11" name="קבוצה 10"/>
          <p:cNvGrpSpPr/>
          <p:nvPr/>
        </p:nvGrpSpPr>
        <p:grpSpPr>
          <a:xfrm>
            <a:off x="442611" y="1143000"/>
            <a:ext cx="8087035" cy="5735552"/>
            <a:chOff x="814087" y="1814513"/>
            <a:chExt cx="7142961" cy="5049755"/>
          </a:xfrm>
        </p:grpSpPr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87" y="1814513"/>
              <a:ext cx="7142961" cy="5049755"/>
            </a:xfrm>
            <a:prstGeom prst="rect">
              <a:avLst/>
            </a:prstGeom>
          </p:spPr>
        </p:pic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83" b="98417" l="9957" r="89827">
                          <a14:foregroundMark x1="47403" y1="8039" x2="47403" y2="8039"/>
                          <a14:foregroundMark x1="42208" y1="12667" x2="42208" y2="12667"/>
                          <a14:foregroundMark x1="42208" y1="28136" x2="42208" y2="28136"/>
                          <a14:foregroundMark x1="45887" y1="23143" x2="45887" y2="23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141" y="4161625"/>
              <a:ext cx="664819" cy="1181900"/>
            </a:xfrm>
            <a:prstGeom prst="rect">
              <a:avLst/>
            </a:prstGeom>
          </p:spPr>
        </p:pic>
        <p:pic>
          <p:nvPicPr>
            <p:cNvPr id="10" name="תמונה 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EE1C25"/>
                </a:clrFrom>
                <a:clrTo>
                  <a:srgbClr val="EE1C2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508" y="4199364"/>
              <a:ext cx="584446" cy="1153287"/>
            </a:xfrm>
            <a:prstGeom prst="rect">
              <a:avLst/>
            </a:prstGeom>
          </p:spPr>
        </p:pic>
      </p:grpSp>
      <p:pic>
        <p:nvPicPr>
          <p:cNvPr id="2" name="תמונה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22" y="-75687"/>
            <a:ext cx="6133108" cy="86570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01" y="510103"/>
            <a:ext cx="3432345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11666 -0.036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1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0.13264 -0.05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2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60"/>
            <a:ext cx="91440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8" y="109440"/>
            <a:ext cx="8071804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93" y="47145"/>
            <a:ext cx="9544057" cy="67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5" y="1013812"/>
            <a:ext cx="7560755" cy="584418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1" y="524580"/>
            <a:ext cx="7855077" cy="652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5" y="-129267"/>
            <a:ext cx="8955800" cy="107908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" y="560276"/>
            <a:ext cx="9041152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56" y="1791785"/>
            <a:ext cx="2292295" cy="5127180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75" y="1791785"/>
            <a:ext cx="2292295" cy="5078408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94" y="1803978"/>
            <a:ext cx="2292295" cy="5054022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" y="715410"/>
            <a:ext cx="2328874" cy="30909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" y="3879000"/>
            <a:ext cx="2316681" cy="2688569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" y="-39494"/>
            <a:ext cx="8961897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8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" y="1054402"/>
            <a:ext cx="8797290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1938</TotalTime>
  <Words>1</Words>
  <Application>Microsoft Office PowerPoint</Application>
  <PresentationFormat>‫הצגה על המסך (4:3)</PresentationFormat>
  <Paragraphs>1</Paragraphs>
  <Slides>29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עמרי הדר</dc:creator>
  <cp:lastModifiedBy>עמרי הדר</cp:lastModifiedBy>
  <cp:revision>42</cp:revision>
  <dcterms:created xsi:type="dcterms:W3CDTF">2014-01-01T20:44:13Z</dcterms:created>
  <dcterms:modified xsi:type="dcterms:W3CDTF">2014-01-12T05:00:56Z</dcterms:modified>
</cp:coreProperties>
</file>