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088D9-0C9B-4F2F-A19B-243C4531458E}" type="datetimeFigureOut">
              <a:rPr lang="en-US" smtClean="0"/>
              <a:pPr/>
              <a:t>3/13/2011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9CBA9-77EF-41DD-92FB-B4C9F1823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e-IL" sz="8000" dirty="0" smtClean="0"/>
              <a:t>שלום בוכבינדר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1934-2010</a:t>
            </a:r>
            <a:endParaRPr lang="en-US" sz="4800" dirty="0"/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6_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6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9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__ ___ _.____20081223_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3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7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0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1313"/>
            <a:ext cx="9144000" cy="617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ods 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0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08225" y="0"/>
            <a:ext cx="45259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להדפסה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25650" y="0"/>
            <a:ext cx="5092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נדב ושקד טו  שלוםבשבט 29012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שלום בוכבינדר צלם בעל זכויות בשדה בוקר הנה בן גוריון הוא אומר לי - צלום   אלישע צורגיל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שלום וחתול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תמונה 0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תמונה 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</Words>
  <Application>Microsoft Office PowerPoint</Application>
  <PresentationFormat>‫הצגה על המסך (4:3)</PresentationFormat>
  <Paragraphs>2</Paragraphs>
  <Slides>36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36</vt:i4>
      </vt:variant>
    </vt:vector>
  </HeadingPairs>
  <TitlesOfParts>
    <vt:vector size="37" baseType="lpstr">
      <vt:lpstr>Office Theme</vt:lpstr>
      <vt:lpstr>שלום בוכבינדר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שלום בוכבינדר</dc:title>
  <dc:creator>niv</dc:creator>
  <cp:lastModifiedBy>nivb</cp:lastModifiedBy>
  <cp:revision>19</cp:revision>
  <dcterms:created xsi:type="dcterms:W3CDTF">2011-03-12T09:42:22Z</dcterms:created>
  <dcterms:modified xsi:type="dcterms:W3CDTF">2011-03-13T08:23:32Z</dcterms:modified>
</cp:coreProperties>
</file>