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9" r:id="rId2"/>
    <p:sldId id="397" r:id="rId3"/>
    <p:sldId id="551" r:id="rId4"/>
    <p:sldId id="461" r:id="rId5"/>
    <p:sldId id="326" r:id="rId6"/>
    <p:sldId id="534" r:id="rId7"/>
    <p:sldId id="522" r:id="rId8"/>
    <p:sldId id="520" r:id="rId9"/>
    <p:sldId id="523" r:id="rId10"/>
    <p:sldId id="535" r:id="rId11"/>
    <p:sldId id="533" r:id="rId12"/>
    <p:sldId id="539" r:id="rId13"/>
    <p:sldId id="540" r:id="rId14"/>
    <p:sldId id="548" r:id="rId15"/>
    <p:sldId id="541" r:id="rId16"/>
    <p:sldId id="542" r:id="rId17"/>
    <p:sldId id="536" r:id="rId18"/>
    <p:sldId id="532" r:id="rId19"/>
    <p:sldId id="549" r:id="rId20"/>
    <p:sldId id="550" r:id="rId21"/>
    <p:sldId id="378" r:id="rId22"/>
    <p:sldId id="512" r:id="rId23"/>
    <p:sldId id="521" r:id="rId24"/>
    <p:sldId id="528" r:id="rId25"/>
  </p:sldIdLst>
  <p:sldSz cx="9144000" cy="6858000" type="screen4x3"/>
  <p:notesSz cx="6792913" cy="992505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  <a:srgbClr val="8064A1"/>
    <a:srgbClr val="3DA5C1"/>
    <a:srgbClr val="4BACC6"/>
    <a:srgbClr val="4A7EBB"/>
    <a:srgbClr val="1E3E24"/>
    <a:srgbClr val="006600"/>
    <a:srgbClr val="33A6D9"/>
    <a:srgbClr val="0033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932" autoAdjust="0"/>
    <p:restoredTop sz="90137" autoAdjust="0"/>
  </p:normalViewPr>
  <p:slideViewPr>
    <p:cSldViewPr>
      <p:cViewPr varScale="1">
        <p:scale>
          <a:sx n="95" d="100"/>
          <a:sy n="95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_____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sz="2000" u="sng" dirty="0"/>
              <a:t>הכנסה לתחום</a:t>
            </a:r>
            <a:r>
              <a:rPr lang="he-IL" sz="2000" dirty="0"/>
              <a:t> ממודל המחקר</a:t>
            </a:r>
          </a:p>
          <a:p>
            <a:pPr>
              <a:defRPr sz="1800"/>
            </a:pPr>
            <a:r>
              <a:rPr lang="he-IL" sz="1600" dirty="0"/>
              <a:t>(אלפי ש"ח, מחירי</a:t>
            </a:r>
            <a:r>
              <a:rPr lang="he-IL" sz="1600" baseline="0" dirty="0"/>
              <a:t>ם שוטפים</a:t>
            </a:r>
            <a:r>
              <a:rPr lang="he-IL" sz="1600" dirty="0"/>
              <a:t>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'מחירים שוטפים'!$A$31</c:f>
              <c:strCache>
                <c:ptCount val="1"/>
                <c:pt idx="0">
                  <c:v>תשע"א (מודל ישן)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'מחירים שוטפים'!$B$29:$J$29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שוטפים'!$B$31:$J$31</c:f>
              <c:numCache>
                <c:formatCode>#,##0</c:formatCode>
                <c:ptCount val="9"/>
                <c:pt idx="0">
                  <c:v>166367.36489042212</c:v>
                </c:pt>
                <c:pt idx="1">
                  <c:v>71496.068412576191</c:v>
                </c:pt>
                <c:pt idx="2">
                  <c:v>170456.36908071587</c:v>
                </c:pt>
                <c:pt idx="3">
                  <c:v>16912.490281026858</c:v>
                </c:pt>
                <c:pt idx="4">
                  <c:v>234965.55215818246</c:v>
                </c:pt>
                <c:pt idx="5">
                  <c:v>147184.33330994041</c:v>
                </c:pt>
                <c:pt idx="6">
                  <c:v>326178.63590448105</c:v>
                </c:pt>
                <c:pt idx="7">
                  <c:v>514475.83288717718</c:v>
                </c:pt>
                <c:pt idx="8">
                  <c:v>269192.35307547782</c:v>
                </c:pt>
              </c:numCache>
            </c:numRef>
          </c:val>
        </c:ser>
        <c:ser>
          <c:idx val="2"/>
          <c:order val="2"/>
          <c:tx>
            <c:strRef>
              <c:f>'מחירים שוטפים'!$A$32</c:f>
              <c:strCache>
                <c:ptCount val="1"/>
                <c:pt idx="0">
                  <c:v>תשע"א (מודל חדש)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'מחירים שוטפים'!$B$29:$J$29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שוטפים'!$B$32:$J$32</c:f>
              <c:numCache>
                <c:formatCode>#,##0</c:formatCode>
                <c:ptCount val="9"/>
                <c:pt idx="0">
                  <c:v>230848.59182583127</c:v>
                </c:pt>
                <c:pt idx="1">
                  <c:v>77489.528096195048</c:v>
                </c:pt>
                <c:pt idx="2">
                  <c:v>219449.94569307726</c:v>
                </c:pt>
                <c:pt idx="3">
                  <c:v>24540.476309256821</c:v>
                </c:pt>
                <c:pt idx="4">
                  <c:v>252590.52711255412</c:v>
                </c:pt>
                <c:pt idx="5">
                  <c:v>170949.26989384557</c:v>
                </c:pt>
                <c:pt idx="6">
                  <c:v>334570.14268299751</c:v>
                </c:pt>
                <c:pt idx="7">
                  <c:v>474392.93728110701</c:v>
                </c:pt>
                <c:pt idx="8">
                  <c:v>289090.58110513556</c:v>
                </c:pt>
              </c:numCache>
            </c:numRef>
          </c:val>
        </c:ser>
        <c:ser>
          <c:idx val="3"/>
          <c:order val="3"/>
          <c:tx>
            <c:strRef>
              <c:f>'מחירים שוטפים'!$A$33</c:f>
              <c:strCache>
                <c:ptCount val="1"/>
                <c:pt idx="0">
                  <c:v>תשע"ב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'מחירים שוטפים'!$B$29:$J$29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שוטפים'!$B$33:$J$33</c:f>
              <c:numCache>
                <c:formatCode>#,##0</c:formatCode>
                <c:ptCount val="9"/>
                <c:pt idx="0">
                  <c:v>233729.19673413798</c:v>
                </c:pt>
                <c:pt idx="1">
                  <c:v>75287.906601700088</c:v>
                </c:pt>
                <c:pt idx="2">
                  <c:v>226703.51287021037</c:v>
                </c:pt>
                <c:pt idx="3">
                  <c:v>26803.557191923723</c:v>
                </c:pt>
                <c:pt idx="4">
                  <c:v>250314.36646313118</c:v>
                </c:pt>
                <c:pt idx="5">
                  <c:v>199360.51776292457</c:v>
                </c:pt>
                <c:pt idx="6">
                  <c:v>385194.06998733652</c:v>
                </c:pt>
                <c:pt idx="7">
                  <c:v>465918.06263357785</c:v>
                </c:pt>
                <c:pt idx="8">
                  <c:v>324511.37919897359</c:v>
                </c:pt>
              </c:numCache>
            </c:numRef>
          </c:val>
        </c:ser>
        <c:ser>
          <c:idx val="4"/>
          <c:order val="4"/>
          <c:tx>
            <c:strRef>
              <c:f>'מחירים שוטפים'!$A$34</c:f>
              <c:strCache>
                <c:ptCount val="1"/>
                <c:pt idx="0">
                  <c:v>תשע"ג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'מחירים שוטפים'!$B$29:$J$29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שוטפים'!$B$34:$J$34</c:f>
              <c:numCache>
                <c:formatCode>#,##0</c:formatCode>
                <c:ptCount val="9"/>
                <c:pt idx="0">
                  <c:v>250656.68753974937</c:v>
                </c:pt>
                <c:pt idx="1">
                  <c:v>77050.533566773462</c:v>
                </c:pt>
                <c:pt idx="2">
                  <c:v>247014.31133379391</c:v>
                </c:pt>
                <c:pt idx="3">
                  <c:v>31767.410707543935</c:v>
                </c:pt>
                <c:pt idx="4">
                  <c:v>255435.25825714754</c:v>
                </c:pt>
                <c:pt idx="5">
                  <c:v>228435.58710522339</c:v>
                </c:pt>
                <c:pt idx="6">
                  <c:v>422030.49630133586</c:v>
                </c:pt>
                <c:pt idx="7">
                  <c:v>490308.12117388804</c:v>
                </c:pt>
                <c:pt idx="8">
                  <c:v>371313.10203475703</c:v>
                </c:pt>
              </c:numCache>
            </c:numRef>
          </c:val>
        </c:ser>
        <c:ser>
          <c:idx val="5"/>
          <c:order val="5"/>
          <c:tx>
            <c:strRef>
              <c:f>'מחירים שוטפים'!$A$35</c:f>
              <c:strCache>
                <c:ptCount val="1"/>
                <c:pt idx="0">
                  <c:v>תשע"ד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'מחירים שוטפים'!$B$29:$J$29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שוטפים'!$B$35:$J$35</c:f>
              <c:numCache>
                <c:formatCode>#,##0</c:formatCode>
                <c:ptCount val="9"/>
                <c:pt idx="0">
                  <c:v>260720.78159287875</c:v>
                </c:pt>
                <c:pt idx="1">
                  <c:v>74921.130508776972</c:v>
                </c:pt>
                <c:pt idx="2">
                  <c:v>265054.18711867795</c:v>
                </c:pt>
                <c:pt idx="3">
                  <c:v>33584.997594012908</c:v>
                </c:pt>
                <c:pt idx="4">
                  <c:v>263103.91804283013</c:v>
                </c:pt>
                <c:pt idx="5">
                  <c:v>238396.38614335831</c:v>
                </c:pt>
                <c:pt idx="6">
                  <c:v>442041.29593725665</c:v>
                </c:pt>
                <c:pt idx="7">
                  <c:v>524220.76860655821</c:v>
                </c:pt>
                <c:pt idx="8">
                  <c:v>390428.23792191251</c:v>
                </c:pt>
              </c:numCache>
            </c:numRef>
          </c:val>
        </c:ser>
        <c:ser>
          <c:idx val="6"/>
          <c:order val="6"/>
          <c:tx>
            <c:strRef>
              <c:f>'מחירים שוטפים'!$A$36</c:f>
              <c:strCache>
                <c:ptCount val="1"/>
                <c:pt idx="0">
                  <c:v>תשע"ה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'מחירים שוטפים'!$B$29:$J$29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שוטפים'!$B$36:$J$36</c:f>
              <c:numCache>
                <c:formatCode>#,##0</c:formatCode>
                <c:ptCount val="9"/>
                <c:pt idx="0">
                  <c:v>263391.49663317786</c:v>
                </c:pt>
                <c:pt idx="1">
                  <c:v>71772.218907235845</c:v>
                </c:pt>
                <c:pt idx="2">
                  <c:v>287284.67401706264</c:v>
                </c:pt>
                <c:pt idx="3">
                  <c:v>34054.422108405197</c:v>
                </c:pt>
                <c:pt idx="4">
                  <c:v>279189.20360268321</c:v>
                </c:pt>
                <c:pt idx="5">
                  <c:v>255975.13616935548</c:v>
                </c:pt>
                <c:pt idx="6">
                  <c:v>447335.1250722715</c:v>
                </c:pt>
                <c:pt idx="7">
                  <c:v>563105.42721080338</c:v>
                </c:pt>
                <c:pt idx="8">
                  <c:v>405194.94827900501</c:v>
                </c:pt>
              </c:numCache>
            </c:numRef>
          </c:val>
        </c:ser>
        <c:ser>
          <c:idx val="7"/>
          <c:order val="7"/>
          <c:tx>
            <c:strRef>
              <c:f>'מחירים שוטפים'!$A$37</c:f>
              <c:strCache>
                <c:ptCount val="1"/>
                <c:pt idx="0">
                  <c:v>תשע"ו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'מחירים שוטפים'!$B$29:$J$29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שוטפים'!$B$37:$J$37</c:f>
              <c:numCache>
                <c:formatCode>#,##0</c:formatCode>
                <c:ptCount val="9"/>
                <c:pt idx="0">
                  <c:v>274888.92811875534</c:v>
                </c:pt>
                <c:pt idx="1">
                  <c:v>74226.716042599801</c:v>
                </c:pt>
                <c:pt idx="2">
                  <c:v>303149.17200462427</c:v>
                </c:pt>
                <c:pt idx="3">
                  <c:v>36057.129780125411</c:v>
                </c:pt>
                <c:pt idx="4">
                  <c:v>299092.04959345207</c:v>
                </c:pt>
                <c:pt idx="5">
                  <c:v>270299.02052708191</c:v>
                </c:pt>
                <c:pt idx="6">
                  <c:v>477678.85185987456</c:v>
                </c:pt>
                <c:pt idx="7">
                  <c:v>596304.40617025632</c:v>
                </c:pt>
                <c:pt idx="8">
                  <c:v>444322.13961390289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761748864"/>
        <c:axId val="-17617548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'מחירים שוטפים'!$A$30</c15:sqref>
                        </c15:formulaRef>
                      </c:ext>
                    </c:extLst>
                    <c:strCache>
                      <c:ptCount val="1"/>
                      <c:pt idx="0">
                        <c:v>תשס"ח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'מחירים שוטפים'!$B$29:$J$29</c15:sqref>
                        </c15:formulaRef>
                      </c:ext>
                    </c:extLst>
                    <c:strCache>
                      <c:ptCount val="9"/>
                      <c:pt idx="0">
                        <c:v>מדעי הרוח</c:v>
                      </c:pt>
                      <c:pt idx="1">
                        <c:v>חינוך</c:v>
                      </c:pt>
                      <c:pt idx="2">
                        <c:v>חברה וניהול</c:v>
                      </c:pt>
                      <c:pt idx="3">
                        <c:v>משפטים</c:v>
                      </c:pt>
                      <c:pt idx="4">
                        <c:v>רפואה ועזר רפואי</c:v>
                      </c:pt>
                      <c:pt idx="5">
                        <c:v>מתמטיקה ומדעי-המחשב</c:v>
                      </c:pt>
                      <c:pt idx="6">
                        <c:v>מדעי הטבע הפיזיקליים</c:v>
                      </c:pt>
                      <c:pt idx="7">
                        <c:v>מדעי הטבע הביולוגיים</c:v>
                      </c:pt>
                      <c:pt idx="8">
                        <c:v>הנדסה ואדריכלות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'מחירים שוטפים'!$B$30:$J$30</c15:sqref>
                        </c15:formulaRef>
                      </c:ext>
                    </c:extLst>
                    <c:numCache>
                      <c:formatCode>#,##0</c:formatCode>
                      <c:ptCount val="9"/>
                      <c:pt idx="0">
                        <c:v>124387.99999999999</c:v>
                      </c:pt>
                      <c:pt idx="1">
                        <c:v>68815.000000000015</c:v>
                      </c:pt>
                      <c:pt idx="2">
                        <c:v>140017</c:v>
                      </c:pt>
                      <c:pt idx="3">
                        <c:v>15485</c:v>
                      </c:pt>
                      <c:pt idx="4">
                        <c:v>227074.00000000003</c:v>
                      </c:pt>
                      <c:pt idx="5">
                        <c:v>113521</c:v>
                      </c:pt>
                      <c:pt idx="6">
                        <c:v>297260</c:v>
                      </c:pt>
                      <c:pt idx="7">
                        <c:v>387733</c:v>
                      </c:pt>
                      <c:pt idx="8">
                        <c:v>204636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-176174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-1761754848"/>
        <c:crosses val="autoZero"/>
        <c:auto val="1"/>
        <c:lblAlgn val="ctr"/>
        <c:lblOffset val="100"/>
        <c:noMultiLvlLbl val="0"/>
      </c:catAx>
      <c:valAx>
        <c:axId val="-1761754848"/>
        <c:scaling>
          <c:orientation val="minMax"/>
          <c:max val="7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-1761748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sz="2000" dirty="0"/>
              <a:t>הכנסה </a:t>
            </a:r>
            <a:r>
              <a:rPr lang="he-IL" sz="2000" u="sng" dirty="0"/>
              <a:t>לחבר סגל</a:t>
            </a:r>
            <a:r>
              <a:rPr lang="he-IL" sz="2000" dirty="0"/>
              <a:t> בתחום ממודל המחקר</a:t>
            </a:r>
          </a:p>
          <a:p>
            <a:pPr>
              <a:defRPr sz="2000"/>
            </a:pPr>
            <a:r>
              <a:rPr lang="he-IL" sz="1600" dirty="0"/>
              <a:t>(אלפי ש"ח, מחירים שוטפים)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'מחירים שוטפים'!$M$31</c:f>
              <c:strCache>
                <c:ptCount val="1"/>
                <c:pt idx="0">
                  <c:v>תשע"א (מודל ישן)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'מחירים שוטפים'!$N$29:$V$29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שוטפים'!$N$31:$V$31</c:f>
              <c:numCache>
                <c:formatCode>#,##0</c:formatCode>
                <c:ptCount val="9"/>
                <c:pt idx="0">
                  <c:v>181.001374869926</c:v>
                </c:pt>
                <c:pt idx="1">
                  <c:v>369.44427828619104</c:v>
                </c:pt>
                <c:pt idx="2">
                  <c:v>227.10293847406689</c:v>
                </c:pt>
                <c:pt idx="3">
                  <c:v>151.83520260406584</c:v>
                </c:pt>
                <c:pt idx="4">
                  <c:v>551.08215251277613</c:v>
                </c:pt>
                <c:pt idx="5">
                  <c:v>366.02228508915385</c:v>
                </c:pt>
                <c:pt idx="6">
                  <c:v>666.13588497491742</c:v>
                </c:pt>
                <c:pt idx="7">
                  <c:v>1089.7789944830131</c:v>
                </c:pt>
                <c:pt idx="8">
                  <c:v>487.38220946647573</c:v>
                </c:pt>
              </c:numCache>
            </c:numRef>
          </c:val>
        </c:ser>
        <c:ser>
          <c:idx val="2"/>
          <c:order val="2"/>
          <c:tx>
            <c:strRef>
              <c:f>'מחירים שוטפים'!$M$32</c:f>
              <c:strCache>
                <c:ptCount val="1"/>
                <c:pt idx="0">
                  <c:v>תשע"א (מודל חדש)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'מחירים שוטפים'!$N$29:$V$29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שוטפים'!$N$32:$V$32</c:f>
              <c:numCache>
                <c:formatCode>#,##0</c:formatCode>
                <c:ptCount val="9"/>
                <c:pt idx="0">
                  <c:v>251.15450097308928</c:v>
                </c:pt>
                <c:pt idx="1">
                  <c:v>400.41450415195999</c:v>
                </c:pt>
                <c:pt idx="2">
                  <c:v>292.37820671442722</c:v>
                </c:pt>
                <c:pt idx="3">
                  <c:v>220.316945080311</c:v>
                </c:pt>
                <c:pt idx="4">
                  <c:v>592.41931469091571</c:v>
                </c:pt>
                <c:pt idx="5">
                  <c:v>425.12162126050112</c:v>
                </c:pt>
                <c:pt idx="6">
                  <c:v>683.27337706933235</c:v>
                </c:pt>
                <c:pt idx="7">
                  <c:v>1004.8741362228781</c:v>
                </c:pt>
                <c:pt idx="8">
                  <c:v>523.40865015382747</c:v>
                </c:pt>
              </c:numCache>
            </c:numRef>
          </c:val>
        </c:ser>
        <c:ser>
          <c:idx val="3"/>
          <c:order val="3"/>
          <c:tx>
            <c:strRef>
              <c:f>'מחירים שוטפים'!$M$33</c:f>
              <c:strCache>
                <c:ptCount val="1"/>
                <c:pt idx="0">
                  <c:v>תשע"ב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'מחירים שוטפים'!$N$29:$V$29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שוטפים'!$N$33:$V$33</c:f>
              <c:numCache>
                <c:formatCode>#,##0</c:formatCode>
                <c:ptCount val="9"/>
                <c:pt idx="0">
                  <c:v>265.31407288959338</c:v>
                </c:pt>
                <c:pt idx="1">
                  <c:v>391.25511931001188</c:v>
                </c:pt>
                <c:pt idx="2">
                  <c:v>288.9410036511515</c:v>
                </c:pt>
                <c:pt idx="3">
                  <c:v>241.61384354827999</c:v>
                </c:pt>
                <c:pt idx="4">
                  <c:v>604.30729281797119</c:v>
                </c:pt>
                <c:pt idx="5">
                  <c:v>497.7901860508793</c:v>
                </c:pt>
                <c:pt idx="6">
                  <c:v>786.68768120449988</c:v>
                </c:pt>
                <c:pt idx="7">
                  <c:v>972.24677481958167</c:v>
                </c:pt>
                <c:pt idx="8">
                  <c:v>576.73646369437211</c:v>
                </c:pt>
              </c:numCache>
            </c:numRef>
          </c:val>
        </c:ser>
        <c:ser>
          <c:idx val="4"/>
          <c:order val="4"/>
          <c:tx>
            <c:strRef>
              <c:f>'מחירים שוטפים'!$M$34</c:f>
              <c:strCache>
                <c:ptCount val="1"/>
                <c:pt idx="0">
                  <c:v>תשע"ג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'מחירים שוטפים'!$N$29:$V$29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שוטפים'!$N$34:$V$34</c:f>
              <c:numCache>
                <c:formatCode>#,##0</c:formatCode>
                <c:ptCount val="9"/>
                <c:pt idx="0">
                  <c:v>284.52905155803262</c:v>
                </c:pt>
                <c:pt idx="1">
                  <c:v>400.41511398441889</c:v>
                </c:pt>
                <c:pt idx="2">
                  <c:v>314.82777716746631</c:v>
                </c:pt>
                <c:pt idx="3">
                  <c:v>286.35923753206873</c:v>
                </c:pt>
                <c:pt idx="4">
                  <c:v>616.67011601738034</c:v>
                </c:pt>
                <c:pt idx="5">
                  <c:v>570.38873434797222</c:v>
                </c:pt>
                <c:pt idx="6">
                  <c:v>861.91927239117956</c:v>
                </c:pt>
                <c:pt idx="7">
                  <c:v>1023.1423241774236</c:v>
                </c:pt>
                <c:pt idx="8">
                  <c:v>659.91462585849024</c:v>
                </c:pt>
              </c:numCache>
            </c:numRef>
          </c:val>
        </c:ser>
        <c:ser>
          <c:idx val="5"/>
          <c:order val="5"/>
          <c:tx>
            <c:strRef>
              <c:f>'מחירים שוטפים'!$M$35</c:f>
              <c:strCache>
                <c:ptCount val="1"/>
                <c:pt idx="0">
                  <c:v>תשע"ד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'מחירים שוטפים'!$N$29:$V$29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שוטפים'!$N$35:$V$35</c:f>
              <c:numCache>
                <c:formatCode>#,##0</c:formatCode>
                <c:ptCount val="9"/>
                <c:pt idx="0">
                  <c:v>291.46146009213692</c:v>
                </c:pt>
                <c:pt idx="1">
                  <c:v>379.97749102792358</c:v>
                </c:pt>
                <c:pt idx="2">
                  <c:v>328.35298954719138</c:v>
                </c:pt>
                <c:pt idx="3">
                  <c:v>296.2747782963832</c:v>
                </c:pt>
                <c:pt idx="4">
                  <c:v>629.69687865746801</c:v>
                </c:pt>
                <c:pt idx="5">
                  <c:v>580.99381636111434</c:v>
                </c:pt>
                <c:pt idx="6">
                  <c:v>886.01412258578171</c:v>
                </c:pt>
                <c:pt idx="7">
                  <c:v>1036.3517660067666</c:v>
                </c:pt>
                <c:pt idx="8">
                  <c:v>719.08287353633682</c:v>
                </c:pt>
              </c:numCache>
            </c:numRef>
          </c:val>
        </c:ser>
        <c:ser>
          <c:idx val="6"/>
          <c:order val="6"/>
          <c:tx>
            <c:strRef>
              <c:f>'מחירים שוטפים'!$M$36</c:f>
              <c:strCache>
                <c:ptCount val="1"/>
                <c:pt idx="0">
                  <c:v>תשע"ה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'מחירים שוטפים'!$N$29:$V$29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שוטפים'!$N$36:$V$36</c:f>
              <c:numCache>
                <c:formatCode>#,##0</c:formatCode>
                <c:ptCount val="9"/>
                <c:pt idx="0">
                  <c:v>288.55589205668969</c:v>
                </c:pt>
                <c:pt idx="1">
                  <c:v>367.81699073980064</c:v>
                </c:pt>
                <c:pt idx="2">
                  <c:v>346.43574891989374</c:v>
                </c:pt>
                <c:pt idx="3">
                  <c:v>304.08367303928804</c:v>
                </c:pt>
                <c:pt idx="4">
                  <c:v>667.65034287370338</c:v>
                </c:pt>
                <c:pt idx="5">
                  <c:v>601.00233748303015</c:v>
                </c:pt>
                <c:pt idx="6">
                  <c:v>884.66618534918371</c:v>
                </c:pt>
                <c:pt idx="7">
                  <c:v>1109.754650539287</c:v>
                </c:pt>
                <c:pt idx="8">
                  <c:v>714.27638254011117</c:v>
                </c:pt>
              </c:numCache>
            </c:numRef>
          </c:val>
        </c:ser>
        <c:ser>
          <c:idx val="7"/>
          <c:order val="7"/>
          <c:tx>
            <c:strRef>
              <c:f>'מחירים שוטפים'!$M$37</c:f>
              <c:strCache>
                <c:ptCount val="1"/>
                <c:pt idx="0">
                  <c:v>תשע"ו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'מחירים שוטפים'!$N$29:$V$29</c:f>
              <c:strCache>
                <c:ptCount val="9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ומדעי-המחשב</c:v>
                </c:pt>
                <c:pt idx="6">
                  <c:v>מדעי הטבע הפיזיקליים</c:v>
                </c:pt>
                <c:pt idx="7">
                  <c:v>מדעי הטבע הביולוגיים</c:v>
                </c:pt>
                <c:pt idx="8">
                  <c:v>הנדסה ואדריכלות</c:v>
                </c:pt>
              </c:strCache>
            </c:strRef>
          </c:cat>
          <c:val>
            <c:numRef>
              <c:f>'מחירים שוטפים'!$N$37:$V$37</c:f>
              <c:numCache>
                <c:formatCode>#,##0</c:formatCode>
                <c:ptCount val="9"/>
                <c:pt idx="0">
                  <c:v>288.91881739111375</c:v>
                </c:pt>
                <c:pt idx="1">
                  <c:v>337.68179718588493</c:v>
                </c:pt>
                <c:pt idx="2">
                  <c:v>365.79997065644744</c:v>
                </c:pt>
                <c:pt idx="3">
                  <c:v>311.11460855337702</c:v>
                </c:pt>
                <c:pt idx="4">
                  <c:v>650.33566170339589</c:v>
                </c:pt>
                <c:pt idx="5">
                  <c:v>614.69213267956468</c:v>
                </c:pt>
                <c:pt idx="6">
                  <c:v>922.77811321115939</c:v>
                </c:pt>
                <c:pt idx="7">
                  <c:v>1164.7687431582522</c:v>
                </c:pt>
                <c:pt idx="8">
                  <c:v>768.62680482001645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52557312"/>
        <c:axId val="-14525643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'מחירים שוטפים'!$M$30</c15:sqref>
                        </c15:formulaRef>
                      </c:ext>
                    </c:extLst>
                    <c:strCache>
                      <c:ptCount val="1"/>
                      <c:pt idx="0">
                        <c:v>תשס"ח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'מחירים שוטפים'!$N$29:$V$29</c15:sqref>
                        </c15:formulaRef>
                      </c:ext>
                    </c:extLst>
                    <c:strCache>
                      <c:ptCount val="9"/>
                      <c:pt idx="0">
                        <c:v>מדעי הרוח</c:v>
                      </c:pt>
                      <c:pt idx="1">
                        <c:v>חינוך</c:v>
                      </c:pt>
                      <c:pt idx="2">
                        <c:v>חברה וניהול</c:v>
                      </c:pt>
                      <c:pt idx="3">
                        <c:v>משפטים</c:v>
                      </c:pt>
                      <c:pt idx="4">
                        <c:v>רפואה ועזר רפואי</c:v>
                      </c:pt>
                      <c:pt idx="5">
                        <c:v>מתמטיקה ומדעי-המחשב</c:v>
                      </c:pt>
                      <c:pt idx="6">
                        <c:v>מדעי הטבע הפיזיקליים</c:v>
                      </c:pt>
                      <c:pt idx="7">
                        <c:v>מדעי הטבע הביולוגיים</c:v>
                      </c:pt>
                      <c:pt idx="8">
                        <c:v>הנדסה ואדריכלות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'מחירים שוטפים'!$N$30:$V$30</c15:sqref>
                        </c15:formulaRef>
                      </c:ext>
                    </c:extLst>
                    <c:numCache>
                      <c:formatCode>#,##0</c:formatCode>
                      <c:ptCount val="9"/>
                      <c:pt idx="0">
                        <c:v>128.53195044823721</c:v>
                      </c:pt>
                      <c:pt idx="1">
                        <c:v>347.45588039689039</c:v>
                      </c:pt>
                      <c:pt idx="2">
                        <c:v>185.70442175974426</c:v>
                      </c:pt>
                      <c:pt idx="3">
                        <c:v>153.91424286213032</c:v>
                      </c:pt>
                      <c:pt idx="4">
                        <c:v>550.92806161685974</c:v>
                      </c:pt>
                      <c:pt idx="5">
                        <c:v>290.91824637901357</c:v>
                      </c:pt>
                      <c:pt idx="6">
                        <c:v>601.59576785234765</c:v>
                      </c:pt>
                      <c:pt idx="7">
                        <c:v>849.13866215926453</c:v>
                      </c:pt>
                      <c:pt idx="8">
                        <c:v>367.30956283056202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-145255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-1452564384"/>
        <c:crosses val="autoZero"/>
        <c:auto val="1"/>
        <c:lblAlgn val="ctr"/>
        <c:lblOffset val="100"/>
        <c:noMultiLvlLbl val="0"/>
      </c:catAx>
      <c:valAx>
        <c:axId val="-1452564384"/>
        <c:scaling>
          <c:orientation val="minMax"/>
          <c:max val="1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-1452557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sz="2000"/>
              <a:t>פרסומים</a:t>
            </a:r>
            <a:r>
              <a:rPr lang="he-IL" sz="2000" baseline="0"/>
              <a:t> מדעיים - </a:t>
            </a:r>
            <a:r>
              <a:rPr lang="he-IL" sz="2000"/>
              <a:t>אימפקט משוקלל (פרסומים</a:t>
            </a:r>
            <a:r>
              <a:rPr lang="he-IL" sz="2000" baseline="0"/>
              <a:t>×</a:t>
            </a:r>
            <a:r>
              <a:rPr lang="en-US" sz="2000" baseline="0"/>
              <a:t>IF</a:t>
            </a:r>
            <a:r>
              <a:rPr lang="he-IL" sz="2000" baseline="0"/>
              <a:t>) לפי תחום ומוסד</a:t>
            </a:r>
            <a:endParaRPr lang="he-IL" sz="2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גיליון1!$M$74</c:f>
              <c:strCache>
                <c:ptCount val="1"/>
                <c:pt idx="0">
                  <c:v>העברית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גיליון1!$L$75:$L$84</c:f>
              <c:strCache>
                <c:ptCount val="10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ומדמ"ח</c:v>
                </c:pt>
                <c:pt idx="6">
                  <c:v>המדעים הפיזיקליים</c:v>
                </c:pt>
                <c:pt idx="7">
                  <c:v>מדעי החיים וחקלאות</c:v>
                </c:pt>
                <c:pt idx="8">
                  <c:v>הנדסה ואדריכלות</c:v>
                </c:pt>
                <c:pt idx="9">
                  <c:v>ממוצע</c:v>
                </c:pt>
              </c:strCache>
            </c:strRef>
          </c:cat>
          <c:val>
            <c:numRef>
              <c:f>גיליון1!$M$75:$M$84</c:f>
              <c:numCache>
                <c:formatCode>#,##0.0</c:formatCode>
                <c:ptCount val="10"/>
                <c:pt idx="0">
                  <c:v>0.77672259908485919</c:v>
                </c:pt>
                <c:pt idx="1">
                  <c:v>1.0116238162204443</c:v>
                </c:pt>
                <c:pt idx="2">
                  <c:v>9.3644304987247526</c:v>
                </c:pt>
                <c:pt idx="3">
                  <c:v>1.2006797760263066</c:v>
                </c:pt>
                <c:pt idx="4">
                  <c:v>11.963246396838656</c:v>
                </c:pt>
                <c:pt idx="5">
                  <c:v>10.97421256755991</c:v>
                </c:pt>
                <c:pt idx="6">
                  <c:v>27.941413513432117</c:v>
                </c:pt>
                <c:pt idx="7">
                  <c:v>14.638477154728134</c:v>
                </c:pt>
                <c:pt idx="8">
                  <c:v>0</c:v>
                </c:pt>
                <c:pt idx="9">
                  <c:v>9.9299739579399731</c:v>
                </c:pt>
              </c:numCache>
            </c:numRef>
          </c:val>
        </c:ser>
        <c:ser>
          <c:idx val="1"/>
          <c:order val="1"/>
          <c:tx>
            <c:strRef>
              <c:f>גיליון1!$N$74</c:f>
              <c:strCache>
                <c:ptCount val="1"/>
                <c:pt idx="0">
                  <c:v>הטכניון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גיליון1!$L$75:$L$84</c:f>
              <c:strCache>
                <c:ptCount val="10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ומדמ"ח</c:v>
                </c:pt>
                <c:pt idx="6">
                  <c:v>המדעים הפיזיקליים</c:v>
                </c:pt>
                <c:pt idx="7">
                  <c:v>מדעי החיים וחקלאות</c:v>
                </c:pt>
                <c:pt idx="8">
                  <c:v>הנדסה ואדריכלות</c:v>
                </c:pt>
                <c:pt idx="9">
                  <c:v>ממוצע</c:v>
                </c:pt>
              </c:strCache>
            </c:strRef>
          </c:cat>
          <c:val>
            <c:numRef>
              <c:f>גיליון1!$N$75:$N$84</c:f>
              <c:numCache>
                <c:formatCode>#,##0.0</c:formatCode>
                <c:ptCount val="10"/>
                <c:pt idx="0">
                  <c:v>0.32236503662758964</c:v>
                </c:pt>
                <c:pt idx="1">
                  <c:v>1.7026687609369326</c:v>
                </c:pt>
                <c:pt idx="2">
                  <c:v>0</c:v>
                </c:pt>
                <c:pt idx="3">
                  <c:v>0</c:v>
                </c:pt>
                <c:pt idx="4">
                  <c:v>13.058881257202396</c:v>
                </c:pt>
                <c:pt idx="5">
                  <c:v>11.119067799899762</c:v>
                </c:pt>
                <c:pt idx="6">
                  <c:v>24.484068171066323</c:v>
                </c:pt>
                <c:pt idx="7">
                  <c:v>11.657995265131623</c:v>
                </c:pt>
                <c:pt idx="8">
                  <c:v>14.613511127581811</c:v>
                </c:pt>
                <c:pt idx="9">
                  <c:v>13.922410192944048</c:v>
                </c:pt>
              </c:numCache>
            </c:numRef>
          </c:val>
        </c:ser>
        <c:ser>
          <c:idx val="2"/>
          <c:order val="2"/>
          <c:tx>
            <c:strRef>
              <c:f>גיליון1!$O$74</c:f>
              <c:strCache>
                <c:ptCount val="1"/>
                <c:pt idx="0">
                  <c:v>תל-אביב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גיליון1!$L$75:$L$84</c:f>
              <c:strCache>
                <c:ptCount val="10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ומדמ"ח</c:v>
                </c:pt>
                <c:pt idx="6">
                  <c:v>המדעים הפיזיקליים</c:v>
                </c:pt>
                <c:pt idx="7">
                  <c:v>מדעי החיים וחקלאות</c:v>
                </c:pt>
                <c:pt idx="8">
                  <c:v>הנדסה ואדריכלות</c:v>
                </c:pt>
                <c:pt idx="9">
                  <c:v>ממוצע</c:v>
                </c:pt>
              </c:strCache>
            </c:strRef>
          </c:cat>
          <c:val>
            <c:numRef>
              <c:f>גיליון1!$O$75:$O$84</c:f>
              <c:numCache>
                <c:formatCode>#,##0.0</c:formatCode>
                <c:ptCount val="10"/>
                <c:pt idx="0">
                  <c:v>0.76739345887016852</c:v>
                </c:pt>
                <c:pt idx="1">
                  <c:v>2.3612903225806456</c:v>
                </c:pt>
                <c:pt idx="2">
                  <c:v>9.0941754923227425</c:v>
                </c:pt>
                <c:pt idx="3">
                  <c:v>0.93698224852070999</c:v>
                </c:pt>
                <c:pt idx="4">
                  <c:v>12.214109579047204</c:v>
                </c:pt>
                <c:pt idx="5">
                  <c:v>12.52084793457613</c:v>
                </c:pt>
                <c:pt idx="6">
                  <c:v>22.847403067958588</c:v>
                </c:pt>
                <c:pt idx="7">
                  <c:v>13.651466928049437</c:v>
                </c:pt>
                <c:pt idx="8">
                  <c:v>17.805031317079951</c:v>
                </c:pt>
                <c:pt idx="9">
                  <c:v>9.9475424112144708</c:v>
                </c:pt>
              </c:numCache>
            </c:numRef>
          </c:val>
        </c:ser>
        <c:ser>
          <c:idx val="3"/>
          <c:order val="3"/>
          <c:tx>
            <c:strRef>
              <c:f>גיליון1!$P$74</c:f>
              <c:strCache>
                <c:ptCount val="1"/>
                <c:pt idx="0">
                  <c:v>בר-אילן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גיליון1!$L$75:$L$84</c:f>
              <c:strCache>
                <c:ptCount val="10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ומדמ"ח</c:v>
                </c:pt>
                <c:pt idx="6">
                  <c:v>המדעים הפיזיקליים</c:v>
                </c:pt>
                <c:pt idx="7">
                  <c:v>מדעי החיים וחקלאות</c:v>
                </c:pt>
                <c:pt idx="8">
                  <c:v>הנדסה ואדריכלות</c:v>
                </c:pt>
                <c:pt idx="9">
                  <c:v>ממוצע</c:v>
                </c:pt>
              </c:strCache>
            </c:strRef>
          </c:cat>
          <c:val>
            <c:numRef>
              <c:f>גיליון1!$P$75:$P$84</c:f>
              <c:numCache>
                <c:formatCode>#,##0.0</c:formatCode>
                <c:ptCount val="10"/>
                <c:pt idx="0">
                  <c:v>0.88387580089494311</c:v>
                </c:pt>
                <c:pt idx="1">
                  <c:v>1.0206891247966119</c:v>
                </c:pt>
                <c:pt idx="2">
                  <c:v>8.6632066253027293</c:v>
                </c:pt>
                <c:pt idx="3">
                  <c:v>0.79358129413639922</c:v>
                </c:pt>
                <c:pt idx="4">
                  <c:v>0</c:v>
                </c:pt>
                <c:pt idx="5">
                  <c:v>8.5766629887072305</c:v>
                </c:pt>
                <c:pt idx="6">
                  <c:v>34.681833280607606</c:v>
                </c:pt>
                <c:pt idx="7">
                  <c:v>21.863293368656123</c:v>
                </c:pt>
                <c:pt idx="8">
                  <c:v>16.039164961594501</c:v>
                </c:pt>
                <c:pt idx="9">
                  <c:v>8.052806788641627</c:v>
                </c:pt>
              </c:numCache>
            </c:numRef>
          </c:val>
        </c:ser>
        <c:ser>
          <c:idx val="4"/>
          <c:order val="4"/>
          <c:tx>
            <c:strRef>
              <c:f>גיליון1!$Q$74</c:f>
              <c:strCache>
                <c:ptCount val="1"/>
                <c:pt idx="0">
                  <c:v>חיפה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גיליון1!$L$75:$L$84</c:f>
              <c:strCache>
                <c:ptCount val="10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ומדמ"ח</c:v>
                </c:pt>
                <c:pt idx="6">
                  <c:v>המדעים הפיזיקליים</c:v>
                </c:pt>
                <c:pt idx="7">
                  <c:v>מדעי החיים וחקלאות</c:v>
                </c:pt>
                <c:pt idx="8">
                  <c:v>הנדסה ואדריכלות</c:v>
                </c:pt>
                <c:pt idx="9">
                  <c:v>ממוצע</c:v>
                </c:pt>
              </c:strCache>
            </c:strRef>
          </c:cat>
          <c:val>
            <c:numRef>
              <c:f>גיליון1!$Q$75:$Q$84</c:f>
              <c:numCache>
                <c:formatCode>#,##0.0</c:formatCode>
                <c:ptCount val="10"/>
                <c:pt idx="0">
                  <c:v>0.61644945641164162</c:v>
                </c:pt>
                <c:pt idx="1">
                  <c:v>1.3356457865741684</c:v>
                </c:pt>
                <c:pt idx="2">
                  <c:v>9.2674234460655587</c:v>
                </c:pt>
                <c:pt idx="3">
                  <c:v>0.79143088116410654</c:v>
                </c:pt>
                <c:pt idx="4">
                  <c:v>8.7180677987599324</c:v>
                </c:pt>
                <c:pt idx="5">
                  <c:v>5.5583883752976586</c:v>
                </c:pt>
                <c:pt idx="6">
                  <c:v>0</c:v>
                </c:pt>
                <c:pt idx="7">
                  <c:v>22.549163163686067</c:v>
                </c:pt>
                <c:pt idx="8">
                  <c:v>0</c:v>
                </c:pt>
                <c:pt idx="9">
                  <c:v>5.4344544217067314</c:v>
                </c:pt>
              </c:numCache>
            </c:numRef>
          </c:val>
        </c:ser>
        <c:ser>
          <c:idx val="5"/>
          <c:order val="5"/>
          <c:tx>
            <c:strRef>
              <c:f>גיליון1!$R$74</c:f>
              <c:strCache>
                <c:ptCount val="1"/>
                <c:pt idx="0">
                  <c:v>בן-גוריון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גיליון1!$L$75:$L$84</c:f>
              <c:strCache>
                <c:ptCount val="10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ומדמ"ח</c:v>
                </c:pt>
                <c:pt idx="6">
                  <c:v>המדעים הפיזיקליים</c:v>
                </c:pt>
                <c:pt idx="7">
                  <c:v>מדעי החיים וחקלאות</c:v>
                </c:pt>
                <c:pt idx="8">
                  <c:v>הנדסה ואדריכלות</c:v>
                </c:pt>
                <c:pt idx="9">
                  <c:v>ממוצע</c:v>
                </c:pt>
              </c:strCache>
            </c:strRef>
          </c:cat>
          <c:val>
            <c:numRef>
              <c:f>גיליון1!$R$75:$R$84</c:f>
              <c:numCache>
                <c:formatCode>#,##0.0</c:formatCode>
                <c:ptCount val="10"/>
                <c:pt idx="0">
                  <c:v>0.58239861949956861</c:v>
                </c:pt>
                <c:pt idx="1">
                  <c:v>0.85683530678148556</c:v>
                </c:pt>
                <c:pt idx="2">
                  <c:v>7.2075527026967006</c:v>
                </c:pt>
                <c:pt idx="3">
                  <c:v>0</c:v>
                </c:pt>
                <c:pt idx="4">
                  <c:v>9.0649815527015978</c:v>
                </c:pt>
                <c:pt idx="5">
                  <c:v>10.41592888573887</c:v>
                </c:pt>
                <c:pt idx="6">
                  <c:v>14.367245064893131</c:v>
                </c:pt>
                <c:pt idx="7">
                  <c:v>13.188619679813035</c:v>
                </c:pt>
                <c:pt idx="8">
                  <c:v>11.785736470501258</c:v>
                </c:pt>
                <c:pt idx="9">
                  <c:v>8.6357634849653273</c:v>
                </c:pt>
              </c:numCache>
            </c:numRef>
          </c:val>
        </c:ser>
        <c:ser>
          <c:idx val="6"/>
          <c:order val="6"/>
          <c:tx>
            <c:strRef>
              <c:f>גיליון1!$S$74</c:f>
              <c:strCache>
                <c:ptCount val="1"/>
                <c:pt idx="0">
                  <c:v>ויצמן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גיליון1!$L$75:$L$84</c:f>
              <c:strCache>
                <c:ptCount val="10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ומדמ"ח</c:v>
                </c:pt>
                <c:pt idx="6">
                  <c:v>המדעים הפיזיקליים</c:v>
                </c:pt>
                <c:pt idx="7">
                  <c:v>מדעי החיים וחקלאות</c:v>
                </c:pt>
                <c:pt idx="8">
                  <c:v>הנדסה ואדריכלות</c:v>
                </c:pt>
                <c:pt idx="9">
                  <c:v>ממוצע</c:v>
                </c:pt>
              </c:strCache>
            </c:strRef>
          </c:cat>
          <c:val>
            <c:numRef>
              <c:f>גיליון1!$S$75:$S$84</c:f>
              <c:numCache>
                <c:formatCode>#,##0.0</c:formatCode>
                <c:ptCount val="10"/>
                <c:pt idx="0">
                  <c:v>0</c:v>
                </c:pt>
                <c:pt idx="1">
                  <c:v>0.83356643356643356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14.390463005051631</c:v>
                </c:pt>
                <c:pt idx="6">
                  <c:v>20.38431588749124</c:v>
                </c:pt>
                <c:pt idx="7">
                  <c:v>14.886422902459994</c:v>
                </c:pt>
                <c:pt idx="8">
                  <c:v>0</c:v>
                </c:pt>
                <c:pt idx="9">
                  <c:v>16.541697400637567</c:v>
                </c:pt>
              </c:numCache>
            </c:numRef>
          </c:val>
        </c:ser>
        <c:ser>
          <c:idx val="7"/>
          <c:order val="7"/>
          <c:tx>
            <c:strRef>
              <c:f>גיליון1!$T$74</c:f>
              <c:strCache>
                <c:ptCount val="1"/>
                <c:pt idx="0">
                  <c:v>ממוצע</c:v>
                </c:pt>
              </c:strCache>
            </c:strRef>
          </c:tx>
          <c:spPr>
            <a:pattFill prst="dkUpDiag">
              <a:fgClr>
                <a:schemeClr val="tx1">
                  <a:lumMod val="85000"/>
                  <a:lumOff val="15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7.6452590183655978E-3"/>
                  <c:y val="-5.5584502778021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גיליון1!$L$75:$L$84</c:f>
              <c:strCache>
                <c:ptCount val="10"/>
                <c:pt idx="0">
                  <c:v>מדעי הרוח</c:v>
                </c:pt>
                <c:pt idx="1">
                  <c:v>חינוך</c:v>
                </c:pt>
                <c:pt idx="2">
                  <c:v>חברה וניהול</c:v>
                </c:pt>
                <c:pt idx="3">
                  <c:v>משפטים</c:v>
                </c:pt>
                <c:pt idx="4">
                  <c:v>רפואה ועזר רפואי</c:v>
                </c:pt>
                <c:pt idx="5">
                  <c:v>מתמטיקה ומדמ"ח</c:v>
                </c:pt>
                <c:pt idx="6">
                  <c:v>המדעים הפיזיקליים</c:v>
                </c:pt>
                <c:pt idx="7">
                  <c:v>מדעי החיים וחקלאות</c:v>
                </c:pt>
                <c:pt idx="8">
                  <c:v>הנדסה ואדריכלות</c:v>
                </c:pt>
                <c:pt idx="9">
                  <c:v>ממוצע</c:v>
                </c:pt>
              </c:strCache>
            </c:strRef>
          </c:cat>
          <c:val>
            <c:numRef>
              <c:f>גיליון1!$T$75:$T$84</c:f>
              <c:numCache>
                <c:formatCode>#,##0.0</c:formatCode>
                <c:ptCount val="10"/>
                <c:pt idx="0">
                  <c:v>0.73693018101783714</c:v>
                </c:pt>
                <c:pt idx="1">
                  <c:v>1.2652383360520982</c:v>
                </c:pt>
                <c:pt idx="2">
                  <c:v>8.5996881492992081</c:v>
                </c:pt>
                <c:pt idx="3">
                  <c:v>0.93439967351473463</c:v>
                </c:pt>
                <c:pt idx="4">
                  <c:v>11.147754663661775</c:v>
                </c:pt>
                <c:pt idx="5">
                  <c:v>10.539544516926398</c:v>
                </c:pt>
                <c:pt idx="6">
                  <c:v>22.933166341599385</c:v>
                </c:pt>
                <c:pt idx="7">
                  <c:v>14.980986902686501</c:v>
                </c:pt>
                <c:pt idx="8">
                  <c:v>14.326940879327783</c:v>
                </c:pt>
                <c:pt idx="9">
                  <c:v>9.9383625056116269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0"/>
        <c:overlap val="-27"/>
        <c:axId val="-1452560576"/>
        <c:axId val="-1452562208"/>
      </c:barChart>
      <c:catAx>
        <c:axId val="-145256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-1452562208"/>
        <c:crosses val="autoZero"/>
        <c:auto val="1"/>
        <c:lblAlgn val="ctr"/>
        <c:lblOffset val="100"/>
        <c:noMultiLvlLbl val="0"/>
      </c:catAx>
      <c:valAx>
        <c:axId val="-1452562208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-1452560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56AB11-9491-49F1-9D14-61D2219CA33B}" type="doc">
      <dgm:prSet loTypeId="urn:microsoft.com/office/officeart/2005/8/layout/vList5" loCatId="list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pPr rtl="1"/>
          <a:endParaRPr lang="he-IL"/>
        </a:p>
      </dgm:t>
    </dgm:pt>
    <dgm:pt modelId="{A53361BB-EEB6-428D-B192-95635ADF91DD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חלוקת משאבים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B216441-EB5C-43BB-9141-2C2D0633DA66}" type="parTrans" cxnId="{F16D5565-2C91-46EB-BA9C-FFB7B194C826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0FA8AD9-2A4B-4188-BB1A-629E67EE7079}" type="sibTrans" cxnId="{F16D5565-2C91-46EB-BA9C-FFB7B194C826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2C94325-AFEE-452F-B6CA-F24EC8A15F9F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חלוקת משאבי המדינה עפ"י קריטריונים </a:t>
          </a:r>
          <a:r>
            <a:rPr lang="he-IL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אוביקטיביים ושוויוניים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5809C31-2DBE-4EB9-A731-97F72AF6E2A4}" type="parTrans" cxnId="{A0084CC1-AEA3-4DB6-B5DE-6A1B4DBBC623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151B293-50A4-4B78-AE93-D675313A8999}" type="sibTrans" cxnId="{A0084CC1-AEA3-4DB6-B5DE-6A1B4DBBC623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BFE0028-4103-4578-8F49-2E1AC13247C4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תקצוב ע"ב תפוקות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8BECB5-5EB0-45E4-9510-271915489557}" type="parTrans" cxnId="{BF91757B-DCC1-4B93-8063-CB78136DA27D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4C65415-B365-4242-9335-387B83E92D58}" type="sibTrans" cxnId="{BF91757B-DCC1-4B93-8063-CB78136DA27D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0D14A33-8973-4F22-983B-B7687F50EE0C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תוך התייחסות גם לעלות התשומות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84E6D6D-3B19-4EB2-85EB-D8AA6E2B1EC1}" type="parTrans" cxnId="{E85E6B1F-D868-4132-8095-3C0BA655283D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755AFD4-6112-458E-8355-0F8F076E08EB}" type="sibTrans" cxnId="{E85E6B1F-D868-4132-8095-3C0BA655283D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3BE080A-AC87-4BEB-8CD8-8F4D48D61B3A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מענק גלובלי (</a:t>
          </a:r>
          <a:r>
            <a: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Block Grant</a:t>
          </a:r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1A31A5F-CB36-405C-A397-47B2998AE619}" type="parTrans" cxnId="{3EB1B607-62C1-4210-9FDF-8FCE4A379862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792B762-F37C-4F35-8C9C-A87C1A670FE9}" type="sibTrans" cxnId="{3EB1B607-62C1-4210-9FDF-8FCE4A379862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0C927E6-D899-4722-BCEE-A0F11DA4BBF2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לשימוש כל מוסד עפ"י שיקוליו הבלעדיים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B62A9FD-36B6-488C-A377-53AAD517B2FC}" type="parTrans" cxnId="{B5DB550B-EFAF-4481-BDBC-0C0A8222982E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BA656F8-362E-44E1-83AA-EF1539B4323B}" type="sibTrans" cxnId="{B5DB550B-EFAF-4481-BDBC-0C0A8222982E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322521F-8DFB-458E-97B5-4EAC269A42E0}" type="pres">
      <dgm:prSet presAssocID="{7756AB11-9491-49F1-9D14-61D2219CA33B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8FF6D8B3-B49B-43BC-AAA8-1D49D7D4F300}" type="pres">
      <dgm:prSet presAssocID="{A53361BB-EEB6-428D-B192-95635ADF91DD}" presName="linNode" presStyleCnt="0"/>
      <dgm:spPr/>
    </dgm:pt>
    <dgm:pt modelId="{607EE23C-DA16-4509-85A0-A5C160FB5FF8}" type="pres">
      <dgm:prSet presAssocID="{A53361BB-EEB6-428D-B192-95635ADF91D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6E0E8DE-202B-4F47-BE1A-29E8775C403D}" type="pres">
      <dgm:prSet presAssocID="{A53361BB-EEB6-428D-B192-95635ADF91D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82A9D65-4CFC-411D-BA9A-6D18FA8DDC79}" type="pres">
      <dgm:prSet presAssocID="{50FA8AD9-2A4B-4188-BB1A-629E67EE7079}" presName="sp" presStyleCnt="0"/>
      <dgm:spPr/>
    </dgm:pt>
    <dgm:pt modelId="{17A02827-CD6F-43C8-A30A-358ED47776DD}" type="pres">
      <dgm:prSet presAssocID="{1BFE0028-4103-4578-8F49-2E1AC13247C4}" presName="linNode" presStyleCnt="0"/>
      <dgm:spPr/>
    </dgm:pt>
    <dgm:pt modelId="{91BDEB0B-9095-4B41-A744-643CFACE3A5A}" type="pres">
      <dgm:prSet presAssocID="{1BFE0028-4103-4578-8F49-2E1AC13247C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80006BC-F064-4EED-AE6C-A6E2837DE9B6}" type="pres">
      <dgm:prSet presAssocID="{1BFE0028-4103-4578-8F49-2E1AC13247C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F757E00-0002-47D0-AF28-1146C7B84917}" type="pres">
      <dgm:prSet presAssocID="{B4C65415-B365-4242-9335-387B83E92D58}" presName="sp" presStyleCnt="0"/>
      <dgm:spPr/>
    </dgm:pt>
    <dgm:pt modelId="{CC48BA29-DEFE-49EA-8E9A-4094DBBCF5E0}" type="pres">
      <dgm:prSet presAssocID="{83BE080A-AC87-4BEB-8CD8-8F4D48D61B3A}" presName="linNode" presStyleCnt="0"/>
      <dgm:spPr/>
    </dgm:pt>
    <dgm:pt modelId="{20464C9C-7200-4288-AAE1-60BE19D628A6}" type="pres">
      <dgm:prSet presAssocID="{83BE080A-AC87-4BEB-8CD8-8F4D48D61B3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B07E346-E776-4CD9-BA55-86342F45AEB1}" type="pres">
      <dgm:prSet presAssocID="{83BE080A-AC87-4BEB-8CD8-8F4D48D61B3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5DB550B-EFAF-4481-BDBC-0C0A8222982E}" srcId="{83BE080A-AC87-4BEB-8CD8-8F4D48D61B3A}" destId="{20C927E6-D899-4722-BCEE-A0F11DA4BBF2}" srcOrd="0" destOrd="0" parTransId="{BB62A9FD-36B6-488C-A377-53AAD517B2FC}" sibTransId="{7BA656F8-362E-44E1-83AA-EF1539B4323B}"/>
    <dgm:cxn modelId="{E85E6B1F-D868-4132-8095-3C0BA655283D}" srcId="{1BFE0028-4103-4578-8F49-2E1AC13247C4}" destId="{20D14A33-8973-4F22-983B-B7687F50EE0C}" srcOrd="0" destOrd="0" parTransId="{484E6D6D-3B19-4EB2-85EB-D8AA6E2B1EC1}" sibTransId="{9755AFD4-6112-458E-8355-0F8F076E08EB}"/>
    <dgm:cxn modelId="{1D40B5B6-12DD-4C75-ABAC-E430DC7032AB}" type="presOf" srcId="{72C94325-AFEE-452F-B6CA-F24EC8A15F9F}" destId="{A6E0E8DE-202B-4F47-BE1A-29E8775C403D}" srcOrd="0" destOrd="0" presId="urn:microsoft.com/office/officeart/2005/8/layout/vList5"/>
    <dgm:cxn modelId="{BF91757B-DCC1-4B93-8063-CB78136DA27D}" srcId="{7756AB11-9491-49F1-9D14-61D2219CA33B}" destId="{1BFE0028-4103-4578-8F49-2E1AC13247C4}" srcOrd="1" destOrd="0" parTransId="{3F8BECB5-5EB0-45E4-9510-271915489557}" sibTransId="{B4C65415-B365-4242-9335-387B83E92D58}"/>
    <dgm:cxn modelId="{9C6D34A1-42BC-429C-A842-3FF4408920EB}" type="presOf" srcId="{7756AB11-9491-49F1-9D14-61D2219CA33B}" destId="{C322521F-8DFB-458E-97B5-4EAC269A42E0}" srcOrd="0" destOrd="0" presId="urn:microsoft.com/office/officeart/2005/8/layout/vList5"/>
    <dgm:cxn modelId="{53DE2C8F-2A4F-4E95-89D6-E9B1318457F3}" type="presOf" srcId="{1BFE0028-4103-4578-8F49-2E1AC13247C4}" destId="{91BDEB0B-9095-4B41-A744-643CFACE3A5A}" srcOrd="0" destOrd="0" presId="urn:microsoft.com/office/officeart/2005/8/layout/vList5"/>
    <dgm:cxn modelId="{20E16EC8-C7AA-4E69-A674-42777E35E750}" type="presOf" srcId="{20D14A33-8973-4F22-983B-B7687F50EE0C}" destId="{180006BC-F064-4EED-AE6C-A6E2837DE9B6}" srcOrd="0" destOrd="0" presId="urn:microsoft.com/office/officeart/2005/8/layout/vList5"/>
    <dgm:cxn modelId="{8D688E77-83ED-4663-BECF-A30FAC8DF049}" type="presOf" srcId="{83BE080A-AC87-4BEB-8CD8-8F4D48D61B3A}" destId="{20464C9C-7200-4288-AAE1-60BE19D628A6}" srcOrd="0" destOrd="0" presId="urn:microsoft.com/office/officeart/2005/8/layout/vList5"/>
    <dgm:cxn modelId="{3EB1B607-62C1-4210-9FDF-8FCE4A379862}" srcId="{7756AB11-9491-49F1-9D14-61D2219CA33B}" destId="{83BE080A-AC87-4BEB-8CD8-8F4D48D61B3A}" srcOrd="2" destOrd="0" parTransId="{81A31A5F-CB36-405C-A397-47B2998AE619}" sibTransId="{F792B762-F37C-4F35-8C9C-A87C1A670FE9}"/>
    <dgm:cxn modelId="{F16D5565-2C91-46EB-BA9C-FFB7B194C826}" srcId="{7756AB11-9491-49F1-9D14-61D2219CA33B}" destId="{A53361BB-EEB6-428D-B192-95635ADF91DD}" srcOrd="0" destOrd="0" parTransId="{9B216441-EB5C-43BB-9141-2C2D0633DA66}" sibTransId="{50FA8AD9-2A4B-4188-BB1A-629E67EE7079}"/>
    <dgm:cxn modelId="{FD6891FB-1B40-4D0D-A82B-2A682955B06E}" type="presOf" srcId="{A53361BB-EEB6-428D-B192-95635ADF91DD}" destId="{607EE23C-DA16-4509-85A0-A5C160FB5FF8}" srcOrd="0" destOrd="0" presId="urn:microsoft.com/office/officeart/2005/8/layout/vList5"/>
    <dgm:cxn modelId="{A0084CC1-AEA3-4DB6-B5DE-6A1B4DBBC623}" srcId="{A53361BB-EEB6-428D-B192-95635ADF91DD}" destId="{72C94325-AFEE-452F-B6CA-F24EC8A15F9F}" srcOrd="0" destOrd="0" parTransId="{D5809C31-2DBE-4EB9-A731-97F72AF6E2A4}" sibTransId="{3151B293-50A4-4B78-AE93-D675313A8999}"/>
    <dgm:cxn modelId="{D7352724-FF27-40A4-9A6F-786F760E2F8E}" type="presOf" srcId="{20C927E6-D899-4722-BCEE-A0F11DA4BBF2}" destId="{4B07E346-E776-4CD9-BA55-86342F45AEB1}" srcOrd="0" destOrd="0" presId="urn:microsoft.com/office/officeart/2005/8/layout/vList5"/>
    <dgm:cxn modelId="{198FC896-FBFA-4D57-9FA2-4E7CF258FA7C}" type="presParOf" srcId="{C322521F-8DFB-458E-97B5-4EAC269A42E0}" destId="{8FF6D8B3-B49B-43BC-AAA8-1D49D7D4F300}" srcOrd="0" destOrd="0" presId="urn:microsoft.com/office/officeart/2005/8/layout/vList5"/>
    <dgm:cxn modelId="{665E286F-1AE6-44A7-89FF-B874DEB2D187}" type="presParOf" srcId="{8FF6D8B3-B49B-43BC-AAA8-1D49D7D4F300}" destId="{607EE23C-DA16-4509-85A0-A5C160FB5FF8}" srcOrd="0" destOrd="0" presId="urn:microsoft.com/office/officeart/2005/8/layout/vList5"/>
    <dgm:cxn modelId="{C974F6BC-A2EE-4C69-BB1A-02C367D9428B}" type="presParOf" srcId="{8FF6D8B3-B49B-43BC-AAA8-1D49D7D4F300}" destId="{A6E0E8DE-202B-4F47-BE1A-29E8775C403D}" srcOrd="1" destOrd="0" presId="urn:microsoft.com/office/officeart/2005/8/layout/vList5"/>
    <dgm:cxn modelId="{53D4EA91-D519-447B-A3FB-DD8B81D815FF}" type="presParOf" srcId="{C322521F-8DFB-458E-97B5-4EAC269A42E0}" destId="{182A9D65-4CFC-411D-BA9A-6D18FA8DDC79}" srcOrd="1" destOrd="0" presId="urn:microsoft.com/office/officeart/2005/8/layout/vList5"/>
    <dgm:cxn modelId="{E3FCFE67-0996-4B9D-936F-46FDF8A0801E}" type="presParOf" srcId="{C322521F-8DFB-458E-97B5-4EAC269A42E0}" destId="{17A02827-CD6F-43C8-A30A-358ED47776DD}" srcOrd="2" destOrd="0" presId="urn:microsoft.com/office/officeart/2005/8/layout/vList5"/>
    <dgm:cxn modelId="{C81369C1-CC5D-42E0-A15B-B13E2C6AF6F7}" type="presParOf" srcId="{17A02827-CD6F-43C8-A30A-358ED47776DD}" destId="{91BDEB0B-9095-4B41-A744-643CFACE3A5A}" srcOrd="0" destOrd="0" presId="urn:microsoft.com/office/officeart/2005/8/layout/vList5"/>
    <dgm:cxn modelId="{1FCE87F1-F58D-48A3-9BA3-77496751511B}" type="presParOf" srcId="{17A02827-CD6F-43C8-A30A-358ED47776DD}" destId="{180006BC-F064-4EED-AE6C-A6E2837DE9B6}" srcOrd="1" destOrd="0" presId="urn:microsoft.com/office/officeart/2005/8/layout/vList5"/>
    <dgm:cxn modelId="{B460FF56-E3B5-4CE5-AC06-6651910915A3}" type="presParOf" srcId="{C322521F-8DFB-458E-97B5-4EAC269A42E0}" destId="{EF757E00-0002-47D0-AF28-1146C7B84917}" srcOrd="3" destOrd="0" presId="urn:microsoft.com/office/officeart/2005/8/layout/vList5"/>
    <dgm:cxn modelId="{2B39C066-8807-486D-A5D8-B4F1B9CA9E25}" type="presParOf" srcId="{C322521F-8DFB-458E-97B5-4EAC269A42E0}" destId="{CC48BA29-DEFE-49EA-8E9A-4094DBBCF5E0}" srcOrd="4" destOrd="0" presId="urn:microsoft.com/office/officeart/2005/8/layout/vList5"/>
    <dgm:cxn modelId="{E00C1995-F7FF-418B-9ACA-5DC62224BC5B}" type="presParOf" srcId="{CC48BA29-DEFE-49EA-8E9A-4094DBBCF5E0}" destId="{20464C9C-7200-4288-AAE1-60BE19D628A6}" srcOrd="0" destOrd="0" presId="urn:microsoft.com/office/officeart/2005/8/layout/vList5"/>
    <dgm:cxn modelId="{279BA02A-87A8-412F-8228-F2240BD31679}" type="presParOf" srcId="{CC48BA29-DEFE-49EA-8E9A-4094DBBCF5E0}" destId="{4B07E346-E776-4CD9-BA55-86342F45AEB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56AB11-9491-49F1-9D14-61D2219CA33B}" type="doc">
      <dgm:prSet loTypeId="urn:microsoft.com/office/officeart/2005/8/layout/vList5" loCatId="list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pPr rtl="1"/>
          <a:endParaRPr lang="he-IL"/>
        </a:p>
      </dgm:t>
    </dgm:pt>
    <dgm:pt modelId="{40C9BF22-E18C-420F-96B3-FB2B3FCEAD74}">
      <dgm:prSet phldrT="[טקסט]" custT="1"/>
      <dgm:spPr/>
      <dgm:t>
        <a:bodyPr/>
        <a:lstStyle/>
        <a:p>
          <a:pPr rtl="1"/>
          <a:r>
            <a:rPr lang="he-IL" sz="2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תמריצים</a:t>
          </a:r>
          <a:endParaRPr lang="he-IL" sz="2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5E998E5-7463-401F-B8E7-43B9D72E5565}" type="parTrans" cxnId="{2DFF7E94-7FC5-4903-85C7-3B9A5C44B359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7D46BAC-DC08-4551-BE6E-5CB021395EAD}" type="sibTrans" cxnId="{2DFF7E94-7FC5-4903-85C7-3B9A5C44B359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56E4762-CEBC-48D0-88FE-02C0D1278C3B}">
      <dgm:prSet phldrT="[טקסט]" custT="1"/>
      <dgm:spPr/>
      <dgm:t>
        <a:bodyPr/>
        <a:lstStyle/>
        <a:p>
          <a:pPr rtl="1"/>
          <a:r>
            <a:rPr lang="he-IL" sz="2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שקיפות</a:t>
          </a:r>
          <a:endParaRPr lang="he-IL" sz="2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2A27936-F1DB-4566-8092-6BE587AEA53D}" type="parTrans" cxnId="{F9211310-0070-4575-9813-84763F8DA34D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6FDACF9-E9B4-4F96-BF7C-25018BEE0A5A}" type="sibTrans" cxnId="{F9211310-0070-4575-9813-84763F8DA34D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7748DA0-5C99-4B81-A516-9A9FA7B65FD5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שקיפות המודל למוסדות ולציבור הרחב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98B40F9-93EA-46AD-93BB-22E1DC6E5EC2}" type="parTrans" cxnId="{9301FD25-9470-446C-AAD6-988664AB83D0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A4065B1-E74C-410E-AAA4-157BD78DA818}" type="sibTrans" cxnId="{9301FD25-9470-446C-AAD6-988664AB83D0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21C98AC-934E-4B34-8AE6-5B22E3B55493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המודל ככלי מימוני </a:t>
          </a:r>
          <a:r>
            <a:rPr lang="he-IL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לתמרוץ</a:t>
          </a:r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ולחתירה ליעדי התכנית </a:t>
          </a:r>
          <a:r>
            <a:rPr lang="he-IL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הר"ש</a:t>
          </a:r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של ות"ת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9F3BA64-0947-48F4-9BE3-AD819EF0C7BE}" type="sibTrans" cxnId="{98CCE92D-76A5-4B4C-9C18-9852BFE3C541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384D9DF-A08A-4D35-A8D8-1326D174D679}" type="parTrans" cxnId="{98CCE92D-76A5-4B4C-9C18-9852BFE3C541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322521F-8DFB-458E-97B5-4EAC269A42E0}" type="pres">
      <dgm:prSet presAssocID="{7756AB11-9491-49F1-9D14-61D2219CA33B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7455343-3735-49FB-A479-9B77E53152F5}" type="pres">
      <dgm:prSet presAssocID="{40C9BF22-E18C-420F-96B3-FB2B3FCEAD74}" presName="linNode" presStyleCnt="0"/>
      <dgm:spPr/>
      <dgm:t>
        <a:bodyPr/>
        <a:lstStyle/>
        <a:p>
          <a:pPr rtl="1"/>
          <a:endParaRPr lang="he-IL"/>
        </a:p>
      </dgm:t>
    </dgm:pt>
    <dgm:pt modelId="{42E9F077-4C75-458C-8524-870E579563FB}" type="pres">
      <dgm:prSet presAssocID="{40C9BF22-E18C-420F-96B3-FB2B3FCEAD7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290E165-341E-4C4B-8E2C-A8FBC1A58678}" type="pres">
      <dgm:prSet presAssocID="{40C9BF22-E18C-420F-96B3-FB2B3FCEAD74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F8CC0FB-E5E8-4691-9CFE-331FD614E12A}" type="pres">
      <dgm:prSet presAssocID="{C7D46BAC-DC08-4551-BE6E-5CB021395EAD}" presName="sp" presStyleCnt="0"/>
      <dgm:spPr/>
      <dgm:t>
        <a:bodyPr/>
        <a:lstStyle/>
        <a:p>
          <a:pPr rtl="1"/>
          <a:endParaRPr lang="he-IL"/>
        </a:p>
      </dgm:t>
    </dgm:pt>
    <dgm:pt modelId="{AB4DABD3-2C7E-45B2-9EDA-BC3585C3DE11}" type="pres">
      <dgm:prSet presAssocID="{756E4762-CEBC-48D0-88FE-02C0D1278C3B}" presName="linNode" presStyleCnt="0"/>
      <dgm:spPr/>
      <dgm:t>
        <a:bodyPr/>
        <a:lstStyle/>
        <a:p>
          <a:pPr rtl="1"/>
          <a:endParaRPr lang="he-IL"/>
        </a:p>
      </dgm:t>
    </dgm:pt>
    <dgm:pt modelId="{C427DF0A-8BFD-467C-A528-49E1618D4E20}" type="pres">
      <dgm:prSet presAssocID="{756E4762-CEBC-48D0-88FE-02C0D1278C3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5BAC6F6-F246-4626-A480-DEDBD09AD4D0}" type="pres">
      <dgm:prSet presAssocID="{756E4762-CEBC-48D0-88FE-02C0D1278C3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AFA929D-DF59-4513-8D2E-EC475160CFF7}" type="presOf" srcId="{B21C98AC-934E-4B34-8AE6-5B22E3B55493}" destId="{C290E165-341E-4C4B-8E2C-A8FBC1A58678}" srcOrd="0" destOrd="0" presId="urn:microsoft.com/office/officeart/2005/8/layout/vList5"/>
    <dgm:cxn modelId="{98CCE92D-76A5-4B4C-9C18-9852BFE3C541}" srcId="{40C9BF22-E18C-420F-96B3-FB2B3FCEAD74}" destId="{B21C98AC-934E-4B34-8AE6-5B22E3B55493}" srcOrd="0" destOrd="0" parTransId="{E384D9DF-A08A-4D35-A8D8-1326D174D679}" sibTransId="{D9F3BA64-0947-48F4-9BE3-AD819EF0C7BE}"/>
    <dgm:cxn modelId="{2DFF7E94-7FC5-4903-85C7-3B9A5C44B359}" srcId="{7756AB11-9491-49F1-9D14-61D2219CA33B}" destId="{40C9BF22-E18C-420F-96B3-FB2B3FCEAD74}" srcOrd="0" destOrd="0" parTransId="{95E998E5-7463-401F-B8E7-43B9D72E5565}" sibTransId="{C7D46BAC-DC08-4551-BE6E-5CB021395EAD}"/>
    <dgm:cxn modelId="{F9211310-0070-4575-9813-84763F8DA34D}" srcId="{7756AB11-9491-49F1-9D14-61D2219CA33B}" destId="{756E4762-CEBC-48D0-88FE-02C0D1278C3B}" srcOrd="1" destOrd="0" parTransId="{62A27936-F1DB-4566-8092-6BE587AEA53D}" sibTransId="{66FDACF9-E9B4-4F96-BF7C-25018BEE0A5A}"/>
    <dgm:cxn modelId="{F34FB05F-7722-46C7-8687-9AAEBC0B45CB}" type="presOf" srcId="{27748DA0-5C99-4B81-A516-9A9FA7B65FD5}" destId="{F5BAC6F6-F246-4626-A480-DEDBD09AD4D0}" srcOrd="0" destOrd="0" presId="urn:microsoft.com/office/officeart/2005/8/layout/vList5"/>
    <dgm:cxn modelId="{9476C226-C570-4281-9B5A-BDDA284EE592}" type="presOf" srcId="{756E4762-CEBC-48D0-88FE-02C0D1278C3B}" destId="{C427DF0A-8BFD-467C-A528-49E1618D4E20}" srcOrd="0" destOrd="0" presId="urn:microsoft.com/office/officeart/2005/8/layout/vList5"/>
    <dgm:cxn modelId="{04838643-77E2-4F0B-A966-5559C5679AF5}" type="presOf" srcId="{7756AB11-9491-49F1-9D14-61D2219CA33B}" destId="{C322521F-8DFB-458E-97B5-4EAC269A42E0}" srcOrd="0" destOrd="0" presId="urn:microsoft.com/office/officeart/2005/8/layout/vList5"/>
    <dgm:cxn modelId="{9301FD25-9470-446C-AAD6-988664AB83D0}" srcId="{756E4762-CEBC-48D0-88FE-02C0D1278C3B}" destId="{27748DA0-5C99-4B81-A516-9A9FA7B65FD5}" srcOrd="0" destOrd="0" parTransId="{A98B40F9-93EA-46AD-93BB-22E1DC6E5EC2}" sibTransId="{0A4065B1-E74C-410E-AAA4-157BD78DA818}"/>
    <dgm:cxn modelId="{874D9F1A-47D3-4942-97C8-D6938E55E232}" type="presOf" srcId="{40C9BF22-E18C-420F-96B3-FB2B3FCEAD74}" destId="{42E9F077-4C75-458C-8524-870E579563FB}" srcOrd="0" destOrd="0" presId="urn:microsoft.com/office/officeart/2005/8/layout/vList5"/>
    <dgm:cxn modelId="{FA9EFBBC-0145-43ED-8288-DF68869751CA}" type="presParOf" srcId="{C322521F-8DFB-458E-97B5-4EAC269A42E0}" destId="{C7455343-3735-49FB-A479-9B77E53152F5}" srcOrd="0" destOrd="0" presId="urn:microsoft.com/office/officeart/2005/8/layout/vList5"/>
    <dgm:cxn modelId="{4191050D-F321-46DE-A137-EC3F69AF49ED}" type="presParOf" srcId="{C7455343-3735-49FB-A479-9B77E53152F5}" destId="{42E9F077-4C75-458C-8524-870E579563FB}" srcOrd="0" destOrd="0" presId="urn:microsoft.com/office/officeart/2005/8/layout/vList5"/>
    <dgm:cxn modelId="{CA031649-D171-4E07-BC96-18A139BAE8E7}" type="presParOf" srcId="{C7455343-3735-49FB-A479-9B77E53152F5}" destId="{C290E165-341E-4C4B-8E2C-A8FBC1A58678}" srcOrd="1" destOrd="0" presId="urn:microsoft.com/office/officeart/2005/8/layout/vList5"/>
    <dgm:cxn modelId="{A9EF6AD2-5979-4A7E-86CE-AC59FB54B0BF}" type="presParOf" srcId="{C322521F-8DFB-458E-97B5-4EAC269A42E0}" destId="{4F8CC0FB-E5E8-4691-9CFE-331FD614E12A}" srcOrd="1" destOrd="0" presId="urn:microsoft.com/office/officeart/2005/8/layout/vList5"/>
    <dgm:cxn modelId="{9EC544EB-234F-4E08-8F67-60F287524D2D}" type="presParOf" srcId="{C322521F-8DFB-458E-97B5-4EAC269A42E0}" destId="{AB4DABD3-2C7E-45B2-9EDA-BC3585C3DE11}" srcOrd="2" destOrd="0" presId="urn:microsoft.com/office/officeart/2005/8/layout/vList5"/>
    <dgm:cxn modelId="{7928ED09-38D9-4FB2-A570-A8F023E12350}" type="presParOf" srcId="{AB4DABD3-2C7E-45B2-9EDA-BC3585C3DE11}" destId="{C427DF0A-8BFD-467C-A528-49E1618D4E20}" srcOrd="0" destOrd="0" presId="urn:microsoft.com/office/officeart/2005/8/layout/vList5"/>
    <dgm:cxn modelId="{889E974B-4269-4BD1-B921-6AF971238D29}" type="presParOf" srcId="{AB4DABD3-2C7E-45B2-9EDA-BC3585C3DE11}" destId="{F5BAC6F6-F246-4626-A480-DEDBD09AD4D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A5A79B-4C8A-4D84-AF53-9C7DDFBB85D1}" type="doc">
      <dgm:prSet loTypeId="urn:microsoft.com/office/officeart/2005/8/layout/vList5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E96EA682-EC1D-4C2B-B1B6-373F3342BFE4}">
      <dgm:prSet phldrT="[טקסט]" custT="1"/>
      <dgm:spPr/>
      <dgm:t>
        <a:bodyPr/>
        <a:lstStyle/>
        <a:p>
          <a:pPr rtl="1"/>
          <a:r>
            <a:rPr lang="he-IL" sz="3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כתבי-עת</a:t>
          </a:r>
          <a:endParaRPr lang="he-IL" sz="3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7661374-908B-49CC-BA2A-A4CD407E777B}" type="parTrans" cxnId="{8C54A772-4252-40DA-8467-E93B13EA69C0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79FDCA4-B487-4515-B887-FB5A8A8AC0EC}" type="sibTrans" cxnId="{8C54A772-4252-40DA-8467-E93B13EA69C0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945428B-2247-4D31-8D58-FD5D128EDE5B}">
      <dgm:prSet phldrT="[טקסט]" custT="1"/>
      <dgm:spPr/>
      <dgm:t>
        <a:bodyPr/>
        <a:lstStyle/>
        <a:p>
          <a:pPr rtl="1"/>
          <a:r>
            <a:rPr lang="he-IL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שפיטים בלבד</a:t>
          </a:r>
          <a:endParaRPr lang="he-IL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0739E8E-6404-406F-9DAB-6EBC870770B9}" type="parTrans" cxnId="{0D74708A-E9DF-499B-8D04-184AC5146C04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5B81D41-44B7-458C-B411-26AEFCC58A4F}" type="sibTrans" cxnId="{0D74708A-E9DF-499B-8D04-184AC5146C04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6AACE4-137B-4A10-9A5F-60D61A53B955}">
      <dgm:prSet phldrT="[טקסט]" custT="1"/>
      <dgm:spPr/>
      <dgm:t>
        <a:bodyPr/>
        <a:lstStyle/>
        <a:p>
          <a:pPr rtl="1"/>
          <a:r>
            <a:rPr lang="he-IL" sz="3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פרסומים</a:t>
          </a:r>
          <a:endParaRPr lang="he-IL" sz="3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1C17C0D-B266-457C-9FC2-57C38F587C7A}" type="parTrans" cxnId="{64E33AA3-915B-4761-B1BA-B285574A7BD8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F0D1159-549D-4347-92DB-0E2A7A69741B}" type="sibTrans" cxnId="{64E33AA3-915B-4761-B1BA-B285574A7BD8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FC9A03-48C2-4C84-B05D-FFF78C4D6EE0}">
      <dgm:prSet phldrT="[טקסט]" custT="1"/>
      <dgm:spPr/>
      <dgm:t>
        <a:bodyPr/>
        <a:lstStyle/>
        <a:p>
          <a:pPr rtl="1"/>
          <a:r>
            <a: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Articles</a:t>
          </a:r>
          <a:endParaRPr lang="he-IL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68DF568-2085-4B73-A7A0-55F6DECE46D2}" type="parTrans" cxnId="{AEFFA89D-707F-442D-845A-1BFABD73BD70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005B41-253B-4ED8-9ACD-701B2D24F5E7}" type="sibTrans" cxnId="{AEFFA89D-707F-442D-845A-1BFABD73BD70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76F59A3-0B0D-4D88-B89D-73313F428FA9}">
      <dgm:prSet phldrT="[טקסט]" custT="1"/>
      <dgm:spPr/>
      <dgm:t>
        <a:bodyPr/>
        <a:lstStyle/>
        <a:p>
          <a:pPr rtl="1"/>
          <a:r>
            <a: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Letters	</a:t>
          </a:r>
          <a:endParaRPr lang="he-IL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1CA83F-6A61-4CF5-BF66-D6EA8C946082}" type="parTrans" cxnId="{4E5DBE2F-DD5D-4BAF-916A-6317345288EC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3889C27-880E-434D-9AB3-D103C214FDBE}" type="sibTrans" cxnId="{4E5DBE2F-DD5D-4BAF-916A-6317345288EC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A3E90F1-8199-474E-9B68-92DE69E56A17}">
      <dgm:prSet phldrT="[טקסט]" custT="1"/>
      <dgm:spPr/>
      <dgm:t>
        <a:bodyPr/>
        <a:lstStyle/>
        <a:p>
          <a:pPr rtl="1"/>
          <a:r>
            <a:rPr lang="he-IL" sz="36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לא</a:t>
          </a:r>
          <a:r>
            <a:rPr lang="he-IL" sz="3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נכללים</a:t>
          </a:r>
          <a:endParaRPr lang="he-IL" sz="36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2BAA583-167A-46B3-AF7C-940B7CE13E5C}" type="parTrans" cxnId="{FC42E25F-D395-4876-891C-A4A65DE8CE39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27E7174-98E7-4A29-9B65-F7B7888B6CC1}" type="sibTrans" cxnId="{FC42E25F-D395-4876-891C-A4A65DE8CE39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0EF775-AE44-47CA-8E76-551F623D3A7E}">
      <dgm:prSet phldrT="[טקסט]" custT="1"/>
      <dgm:spPr/>
      <dgm:t>
        <a:bodyPr/>
        <a:lstStyle/>
        <a:p>
          <a:pPr rtl="1"/>
          <a:r>
            <a:rPr lang="he-IL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ספרים, פרקים, כנסים וכו'</a:t>
          </a:r>
          <a:endParaRPr lang="he-IL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3C6C6E9-AABE-438E-B307-AD16E631CB6F}" type="parTrans" cxnId="{3EB3D8CD-6140-4F1F-ACE5-65ABD27DCC65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537688-A16F-4794-82AD-9FE11BD9668C}" type="sibTrans" cxnId="{3EB3D8CD-6140-4F1F-ACE5-65ABD27DCC65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A305B6-87E5-4EC6-AC6D-FAA34A849348}" type="pres">
      <dgm:prSet presAssocID="{BFA5A79B-4C8A-4D84-AF53-9C7DDFBB85D1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35D2A3FA-D148-4728-83F7-6E5B58634567}" type="pres">
      <dgm:prSet presAssocID="{E96EA682-EC1D-4C2B-B1B6-373F3342BFE4}" presName="linNode" presStyleCnt="0"/>
      <dgm:spPr/>
      <dgm:t>
        <a:bodyPr/>
        <a:lstStyle/>
        <a:p>
          <a:pPr rtl="1"/>
          <a:endParaRPr lang="he-IL"/>
        </a:p>
      </dgm:t>
    </dgm:pt>
    <dgm:pt modelId="{EF663D88-C705-4B2A-B394-2A47D1DC9232}" type="pres">
      <dgm:prSet presAssocID="{E96EA682-EC1D-4C2B-B1B6-373F3342BFE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DB9C86A-6668-4D6D-A6A7-2959D52745AC}" type="pres">
      <dgm:prSet presAssocID="{E96EA682-EC1D-4C2B-B1B6-373F3342BFE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B00D90F-731C-48E7-8BC2-4B2F93239832}" type="pres">
      <dgm:prSet presAssocID="{079FDCA4-B487-4515-B887-FB5A8A8AC0EC}" presName="sp" presStyleCnt="0"/>
      <dgm:spPr/>
      <dgm:t>
        <a:bodyPr/>
        <a:lstStyle/>
        <a:p>
          <a:pPr rtl="1"/>
          <a:endParaRPr lang="he-IL"/>
        </a:p>
      </dgm:t>
    </dgm:pt>
    <dgm:pt modelId="{9359A9F2-9BD0-4277-ABF7-1295AEAE7206}" type="pres">
      <dgm:prSet presAssocID="{326AACE4-137B-4A10-9A5F-60D61A53B955}" presName="linNode" presStyleCnt="0"/>
      <dgm:spPr/>
      <dgm:t>
        <a:bodyPr/>
        <a:lstStyle/>
        <a:p>
          <a:pPr rtl="1"/>
          <a:endParaRPr lang="he-IL"/>
        </a:p>
      </dgm:t>
    </dgm:pt>
    <dgm:pt modelId="{8BE29F3C-F5C0-4334-AAD0-8082C527CCBF}" type="pres">
      <dgm:prSet presAssocID="{326AACE4-137B-4A10-9A5F-60D61A53B95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9BFF5E0-7F84-468B-B47A-160A5C4FB471}" type="pres">
      <dgm:prSet presAssocID="{326AACE4-137B-4A10-9A5F-60D61A53B95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3FFC1D1-C281-4ACF-8992-95F47C64508E}" type="pres">
      <dgm:prSet presAssocID="{FF0D1159-549D-4347-92DB-0E2A7A69741B}" presName="sp" presStyleCnt="0"/>
      <dgm:spPr/>
      <dgm:t>
        <a:bodyPr/>
        <a:lstStyle/>
        <a:p>
          <a:pPr rtl="1"/>
          <a:endParaRPr lang="he-IL"/>
        </a:p>
      </dgm:t>
    </dgm:pt>
    <dgm:pt modelId="{85494CF2-4A22-46B1-9615-442FFBAAD9DD}" type="pres">
      <dgm:prSet presAssocID="{1A3E90F1-8199-474E-9B68-92DE69E56A17}" presName="linNode" presStyleCnt="0"/>
      <dgm:spPr/>
      <dgm:t>
        <a:bodyPr/>
        <a:lstStyle/>
        <a:p>
          <a:pPr rtl="1"/>
          <a:endParaRPr lang="he-IL"/>
        </a:p>
      </dgm:t>
    </dgm:pt>
    <dgm:pt modelId="{F5417E33-1AB7-475E-8D63-09FCD5E25F56}" type="pres">
      <dgm:prSet presAssocID="{1A3E90F1-8199-474E-9B68-92DE69E56A1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E65148C-346D-4D6F-B1AD-55781E3891A6}" type="pres">
      <dgm:prSet presAssocID="{1A3E90F1-8199-474E-9B68-92DE69E56A1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CD6D7BD-1534-49DA-949D-09D6C5E1D4A2}" type="presOf" srcId="{676F59A3-0B0D-4D88-B89D-73313F428FA9}" destId="{19BFF5E0-7F84-468B-B47A-160A5C4FB471}" srcOrd="0" destOrd="1" presId="urn:microsoft.com/office/officeart/2005/8/layout/vList5"/>
    <dgm:cxn modelId="{AEFFA89D-707F-442D-845A-1BFABD73BD70}" srcId="{326AACE4-137B-4A10-9A5F-60D61A53B955}" destId="{A7FC9A03-48C2-4C84-B05D-FFF78C4D6EE0}" srcOrd="0" destOrd="0" parTransId="{868DF568-2085-4B73-A7A0-55F6DECE46D2}" sibTransId="{C6005B41-253B-4ED8-9ACD-701B2D24F5E7}"/>
    <dgm:cxn modelId="{9F86C670-6CD9-4E38-8D61-7C9EA146668B}" type="presOf" srcId="{BFA5A79B-4C8A-4D84-AF53-9C7DDFBB85D1}" destId="{35A305B6-87E5-4EC6-AC6D-FAA34A849348}" srcOrd="0" destOrd="0" presId="urn:microsoft.com/office/officeart/2005/8/layout/vList5"/>
    <dgm:cxn modelId="{987EFF4B-1FA8-4297-992A-81DF4F89D4BE}" type="presOf" srcId="{2945428B-2247-4D31-8D58-FD5D128EDE5B}" destId="{DDB9C86A-6668-4D6D-A6A7-2959D52745AC}" srcOrd="0" destOrd="0" presId="urn:microsoft.com/office/officeart/2005/8/layout/vList5"/>
    <dgm:cxn modelId="{0D74708A-E9DF-499B-8D04-184AC5146C04}" srcId="{E96EA682-EC1D-4C2B-B1B6-373F3342BFE4}" destId="{2945428B-2247-4D31-8D58-FD5D128EDE5B}" srcOrd="0" destOrd="0" parTransId="{E0739E8E-6404-406F-9DAB-6EBC870770B9}" sibTransId="{B5B81D41-44B7-458C-B411-26AEFCC58A4F}"/>
    <dgm:cxn modelId="{4E5DBE2F-DD5D-4BAF-916A-6317345288EC}" srcId="{326AACE4-137B-4A10-9A5F-60D61A53B955}" destId="{676F59A3-0B0D-4D88-B89D-73313F428FA9}" srcOrd="1" destOrd="0" parTransId="{EC1CA83F-6A61-4CF5-BF66-D6EA8C946082}" sibTransId="{E3889C27-880E-434D-9AB3-D103C214FDBE}"/>
    <dgm:cxn modelId="{89FB4F38-4E20-4A74-AF5E-D9F907EF8683}" type="presOf" srcId="{1A3E90F1-8199-474E-9B68-92DE69E56A17}" destId="{F5417E33-1AB7-475E-8D63-09FCD5E25F56}" srcOrd="0" destOrd="0" presId="urn:microsoft.com/office/officeart/2005/8/layout/vList5"/>
    <dgm:cxn modelId="{64E33AA3-915B-4761-B1BA-B285574A7BD8}" srcId="{BFA5A79B-4C8A-4D84-AF53-9C7DDFBB85D1}" destId="{326AACE4-137B-4A10-9A5F-60D61A53B955}" srcOrd="1" destOrd="0" parTransId="{91C17C0D-B266-457C-9FC2-57C38F587C7A}" sibTransId="{FF0D1159-549D-4347-92DB-0E2A7A69741B}"/>
    <dgm:cxn modelId="{23F7AFE4-CB17-4AF7-93DA-478545367DD5}" type="presOf" srcId="{A7FC9A03-48C2-4C84-B05D-FFF78C4D6EE0}" destId="{19BFF5E0-7F84-468B-B47A-160A5C4FB471}" srcOrd="0" destOrd="0" presId="urn:microsoft.com/office/officeart/2005/8/layout/vList5"/>
    <dgm:cxn modelId="{8C54A772-4252-40DA-8467-E93B13EA69C0}" srcId="{BFA5A79B-4C8A-4D84-AF53-9C7DDFBB85D1}" destId="{E96EA682-EC1D-4C2B-B1B6-373F3342BFE4}" srcOrd="0" destOrd="0" parTransId="{37661374-908B-49CC-BA2A-A4CD407E777B}" sibTransId="{079FDCA4-B487-4515-B887-FB5A8A8AC0EC}"/>
    <dgm:cxn modelId="{94ACFAA8-0D67-406B-BB81-591E8D27E904}" type="presOf" srcId="{E96EA682-EC1D-4C2B-B1B6-373F3342BFE4}" destId="{EF663D88-C705-4B2A-B394-2A47D1DC9232}" srcOrd="0" destOrd="0" presId="urn:microsoft.com/office/officeart/2005/8/layout/vList5"/>
    <dgm:cxn modelId="{91812139-2E40-4F67-ABD8-6AD8081104D9}" type="presOf" srcId="{326AACE4-137B-4A10-9A5F-60D61A53B955}" destId="{8BE29F3C-F5C0-4334-AAD0-8082C527CCBF}" srcOrd="0" destOrd="0" presId="urn:microsoft.com/office/officeart/2005/8/layout/vList5"/>
    <dgm:cxn modelId="{3EB3D8CD-6140-4F1F-ACE5-65ABD27DCC65}" srcId="{1A3E90F1-8199-474E-9B68-92DE69E56A17}" destId="{180EF775-AE44-47CA-8E76-551F623D3A7E}" srcOrd="0" destOrd="0" parTransId="{D3C6C6E9-AABE-438E-B307-AD16E631CB6F}" sibTransId="{52537688-A16F-4794-82AD-9FE11BD9668C}"/>
    <dgm:cxn modelId="{FC42E25F-D395-4876-891C-A4A65DE8CE39}" srcId="{BFA5A79B-4C8A-4D84-AF53-9C7DDFBB85D1}" destId="{1A3E90F1-8199-474E-9B68-92DE69E56A17}" srcOrd="2" destOrd="0" parTransId="{A2BAA583-167A-46B3-AF7C-940B7CE13E5C}" sibTransId="{027E7174-98E7-4A29-9B65-F7B7888B6CC1}"/>
    <dgm:cxn modelId="{5F4073AE-F818-47CC-BA5A-B4FF2C5CFEB3}" type="presOf" srcId="{180EF775-AE44-47CA-8E76-551F623D3A7E}" destId="{EE65148C-346D-4D6F-B1AD-55781E3891A6}" srcOrd="0" destOrd="0" presId="urn:microsoft.com/office/officeart/2005/8/layout/vList5"/>
    <dgm:cxn modelId="{170D8FC1-9EB4-4689-940D-E7CF7B5A4B20}" type="presParOf" srcId="{35A305B6-87E5-4EC6-AC6D-FAA34A849348}" destId="{35D2A3FA-D148-4728-83F7-6E5B58634567}" srcOrd="0" destOrd="0" presId="urn:microsoft.com/office/officeart/2005/8/layout/vList5"/>
    <dgm:cxn modelId="{B2A972E9-77F1-4654-9046-2CCD804A4B92}" type="presParOf" srcId="{35D2A3FA-D148-4728-83F7-6E5B58634567}" destId="{EF663D88-C705-4B2A-B394-2A47D1DC9232}" srcOrd="0" destOrd="0" presId="urn:microsoft.com/office/officeart/2005/8/layout/vList5"/>
    <dgm:cxn modelId="{E77BCF84-B4B6-4044-9865-247155482A0F}" type="presParOf" srcId="{35D2A3FA-D148-4728-83F7-6E5B58634567}" destId="{DDB9C86A-6668-4D6D-A6A7-2959D52745AC}" srcOrd="1" destOrd="0" presId="urn:microsoft.com/office/officeart/2005/8/layout/vList5"/>
    <dgm:cxn modelId="{BAE42827-9536-45E5-BC52-FA60D4ED6629}" type="presParOf" srcId="{35A305B6-87E5-4EC6-AC6D-FAA34A849348}" destId="{AB00D90F-731C-48E7-8BC2-4B2F93239832}" srcOrd="1" destOrd="0" presId="urn:microsoft.com/office/officeart/2005/8/layout/vList5"/>
    <dgm:cxn modelId="{447BEE71-F5F0-45D5-84A8-0AE750FFE0FC}" type="presParOf" srcId="{35A305B6-87E5-4EC6-AC6D-FAA34A849348}" destId="{9359A9F2-9BD0-4277-ABF7-1295AEAE7206}" srcOrd="2" destOrd="0" presId="urn:microsoft.com/office/officeart/2005/8/layout/vList5"/>
    <dgm:cxn modelId="{C7D80B7D-02DE-4804-A906-530EDC5BD594}" type="presParOf" srcId="{9359A9F2-9BD0-4277-ABF7-1295AEAE7206}" destId="{8BE29F3C-F5C0-4334-AAD0-8082C527CCBF}" srcOrd="0" destOrd="0" presId="urn:microsoft.com/office/officeart/2005/8/layout/vList5"/>
    <dgm:cxn modelId="{3CBD392D-3665-4389-AFD0-8F33CDEE26A2}" type="presParOf" srcId="{9359A9F2-9BD0-4277-ABF7-1295AEAE7206}" destId="{19BFF5E0-7F84-468B-B47A-160A5C4FB471}" srcOrd="1" destOrd="0" presId="urn:microsoft.com/office/officeart/2005/8/layout/vList5"/>
    <dgm:cxn modelId="{F1D41CB3-DD7C-4936-AD1D-3ACBF07A9CEC}" type="presParOf" srcId="{35A305B6-87E5-4EC6-AC6D-FAA34A849348}" destId="{B3FFC1D1-C281-4ACF-8992-95F47C64508E}" srcOrd="3" destOrd="0" presId="urn:microsoft.com/office/officeart/2005/8/layout/vList5"/>
    <dgm:cxn modelId="{1A9D385F-2178-49D4-A86E-1D7C18C1233D}" type="presParOf" srcId="{35A305B6-87E5-4EC6-AC6D-FAA34A849348}" destId="{85494CF2-4A22-46B1-9615-442FFBAAD9DD}" srcOrd="4" destOrd="0" presId="urn:microsoft.com/office/officeart/2005/8/layout/vList5"/>
    <dgm:cxn modelId="{546A5516-3171-49DE-8180-EC0B8307C250}" type="presParOf" srcId="{85494CF2-4A22-46B1-9615-442FFBAAD9DD}" destId="{F5417E33-1AB7-475E-8D63-09FCD5E25F56}" srcOrd="0" destOrd="0" presId="urn:microsoft.com/office/officeart/2005/8/layout/vList5"/>
    <dgm:cxn modelId="{510BECA3-CB10-43E3-9093-A9EA7FFD33D9}" type="presParOf" srcId="{85494CF2-4A22-46B1-9615-442FFBAAD9DD}" destId="{EE65148C-346D-4D6F-B1AD-55781E3891A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078E44-65CA-4AEC-B887-0FD9A7F8EAED}" type="doc">
      <dgm:prSet loTypeId="urn:microsoft.com/office/officeart/2005/8/layout/vList5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593E76FB-F5CA-4B06-9E2B-E5284F4F953C}">
      <dgm:prSet phldrT="[טקסט]"/>
      <dgm:spPr/>
      <dgm:t>
        <a:bodyPr/>
        <a:lstStyle/>
        <a:p>
          <a:pPr rtl="1"/>
          <a:r>
            <a: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סיווג הפרסום לתחום הידע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08A6CD9-C2C2-48BF-8785-A66F55A2CCD2}" type="parTrans" cxnId="{66244B34-5A33-4605-B5A9-7C9CB2F98090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819997-6970-4BE1-8873-17E9F6165027}" type="sibTrans" cxnId="{66244B34-5A33-4605-B5A9-7C9CB2F98090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17B2010-566E-4D20-9CF5-C903E566F31A}">
      <dgm:prSet phldrT="[טקסט]" custT="1"/>
      <dgm:spPr/>
      <dgm:t>
        <a:bodyPr/>
        <a:lstStyle/>
        <a:p>
          <a:pPr rtl="1"/>
          <a:r>
            <a:rPr lang="he-IL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מתבצע עפ"י זיהוי השיוך של החוקר ליחידה האקדמית הרלוונטית</a:t>
          </a:r>
          <a:endParaRPr lang="he-IL" sz="20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7B470C3-AED3-463C-A9E2-3232ABF6A5F2}" type="parTrans" cxnId="{D9F5CAAB-2CD4-4C84-984D-021A246D96EC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B77584-A53A-4F18-ADDF-E52A9BED350F}" type="sibTrans" cxnId="{D9F5CAAB-2CD4-4C84-984D-021A246D96EC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4AF246-B770-4059-85ED-C745B6F3EEA8}">
      <dgm:prSet phldrT="[טקסט]"/>
      <dgm:spPr/>
      <dgm:t>
        <a:bodyPr/>
        <a:lstStyle/>
        <a:p>
          <a:pPr rtl="1"/>
          <a:r>
            <a: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דוגמה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4F5E61-DA55-4730-8B13-EF7BC90238AC}" type="parTrans" cxnId="{5E404A51-E0F3-44AF-B565-CCC7340FC646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866C48E-1923-454A-B91D-CC5C3A29235F}" type="sibTrans" cxnId="{5E404A51-E0F3-44AF-B565-CCC7340FC646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C254EAB-124E-4ECF-8B9E-10B1984B6D7B}">
      <dgm:prSet phldrT="[טקסט]" custT="1"/>
      <dgm:spPr/>
      <dgm:t>
        <a:bodyPr/>
        <a:lstStyle/>
        <a:p>
          <a:pPr rtl="1"/>
          <a:r>
            <a:rPr lang="he-IL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חוקר מהמח' לפסיכולוגיה מפרסם מאמר בכתב-עת בתחום הרפואה.</a:t>
          </a:r>
          <a:endParaRPr lang="he-IL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8D3F5A9-A7F1-4717-B9F5-81B680518993}" type="parTrans" cxnId="{BDA06032-0E60-436F-8E1A-6A116FB80B9C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868B20-2344-4F19-A6CB-46050D950395}" type="sibTrans" cxnId="{BDA06032-0E60-436F-8E1A-6A116FB80B9C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774881-1B7D-4941-823C-A0CE67043B7E}">
      <dgm:prSet phldrT="[טקסט]" custT="1"/>
      <dgm:spPr/>
      <dgm:t>
        <a:bodyPr/>
        <a:lstStyle/>
        <a:p>
          <a:pPr rtl="1"/>
          <a:r>
            <a:rPr lang="he-IL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המאמר יזקף לטובת המח' לפסיכולוגיה (מדעי החברה)</a:t>
          </a:r>
          <a:endParaRPr lang="he-IL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AA33571-4EB1-4B38-99C5-780C0F744CB2}" type="parTrans" cxnId="{656B7616-7A59-4DAF-9A20-D304DCA2CCAF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D67C43-CE31-468C-AB8D-1E92DA7BBDAB}" type="sibTrans" cxnId="{656B7616-7A59-4DAF-9A20-D304DCA2CCAF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E8BF234-B6E4-43D3-8981-C64314D47147}">
      <dgm:prSet phldrT="[טקסט]"/>
      <dgm:spPr/>
      <dgm:t>
        <a:bodyPr/>
        <a:lstStyle/>
        <a:p>
          <a:pPr rtl="1"/>
          <a:r>
            <a: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סוגיות העולות בתהליך הזיהוי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350D0EE-4BCF-4951-BEEA-D0EAF47A4CEF}" type="parTrans" cxnId="{E253B80A-416E-4B69-834F-4A5A3C42EABD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C4D3A6-E921-4F28-AA39-DC631DEC33F1}" type="sibTrans" cxnId="{E253B80A-416E-4B69-834F-4A5A3C42EABD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258D8A8-5905-4AD8-A849-D1366BD93489}">
      <dgm:prSet phldrT="[טקסט]" custT="1"/>
      <dgm:spPr/>
      <dgm:t>
        <a:bodyPr/>
        <a:lstStyle/>
        <a:p>
          <a:pPr rtl="1"/>
          <a:r>
            <a:rPr lang="he-IL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"מיהו חוקר?"</a:t>
          </a:r>
          <a:r>
            <a:rPr lang="he-IL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– </a:t>
          </a:r>
          <a:r>
            <a:rPr lang="he-IL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סגל בכיר, </a:t>
          </a:r>
          <a:r>
            <a:rPr lang="he-IL" sz="14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ממ"ה</a:t>
          </a:r>
          <a:r>
            <a:rPr lang="he-IL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דוקטורנטים, פוסט-דוק, רופאים, קלינאים.</a:t>
          </a:r>
          <a:endParaRPr lang="he-IL" sz="1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F03F946-4F8B-49C6-9E75-F12913E7D61B}" type="parTrans" cxnId="{26115316-D25D-4CF7-958B-33C71C0857B9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E8DF4BE-BC8E-491D-8398-A1FF51022F6E}" type="sibTrans" cxnId="{26115316-D25D-4CF7-958B-33C71C0857B9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78D31B8-CC7A-434B-9757-2F40F6B9D09B}">
      <dgm:prSet phldrT="[טקסט]" custT="1"/>
      <dgm:spPr/>
      <dgm:t>
        <a:bodyPr/>
        <a:lstStyle/>
        <a:p>
          <a:pPr rtl="1"/>
          <a:r>
            <a:rPr lang="he-IL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זיהוי ההשתייכות המוסדית </a:t>
          </a:r>
          <a:r>
            <a:rPr lang="he-IL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(חוקרים העובדים במספר מוסדות – בארץ/חו"ל)</a:t>
          </a:r>
          <a:endParaRPr lang="he-IL" sz="21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ECDE285-D35E-49ED-828E-2B2EE841D08C}" type="parTrans" cxnId="{61DC834A-581C-4547-972A-41E885B6856B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B1FCCE5-4732-4531-8DF7-7511BCD54A5C}" type="sibTrans" cxnId="{61DC834A-581C-4547-972A-41E885B6856B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FE4F048-7479-433F-8F83-1FCCCD53C39F}">
      <dgm:prSet phldrT="[טקסט]" custT="1"/>
      <dgm:spPr/>
      <dgm:t>
        <a:bodyPr/>
        <a:lstStyle/>
        <a:p>
          <a:pPr rtl="1"/>
          <a:r>
            <a:rPr lang="he-IL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שת"פ עם סוגי מוסדות שונים </a:t>
          </a:r>
          <a:r>
            <a:rPr lang="he-IL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(מכוני מחקר, בתי-חולים)</a:t>
          </a:r>
          <a:endParaRPr lang="he-IL" sz="1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54FC6DD-0190-40A4-AFFC-EA1C46451CB0}" type="parTrans" cxnId="{6C541A2E-1CC0-41D2-9FD0-B4849D05F969}">
      <dgm:prSet/>
      <dgm:spPr/>
      <dgm:t>
        <a:bodyPr/>
        <a:lstStyle/>
        <a:p>
          <a:pPr rtl="1"/>
          <a:endParaRPr lang="he-IL"/>
        </a:p>
      </dgm:t>
    </dgm:pt>
    <dgm:pt modelId="{5A86E4EE-AE5E-4224-97E6-741EB4067F50}" type="sibTrans" cxnId="{6C541A2E-1CC0-41D2-9FD0-B4849D05F969}">
      <dgm:prSet/>
      <dgm:spPr/>
      <dgm:t>
        <a:bodyPr/>
        <a:lstStyle/>
        <a:p>
          <a:pPr rtl="1"/>
          <a:endParaRPr lang="he-IL"/>
        </a:p>
      </dgm:t>
    </dgm:pt>
    <dgm:pt modelId="{0777E28B-F30A-45B6-8587-2978ED9AA621}" type="pres">
      <dgm:prSet presAssocID="{51078E44-65CA-4AEC-B887-0FD9A7F8EAED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3E679A5-5221-4754-8527-0DAE4C94B965}" type="pres">
      <dgm:prSet presAssocID="{593E76FB-F5CA-4B06-9E2B-E5284F4F953C}" presName="linNode" presStyleCnt="0"/>
      <dgm:spPr/>
    </dgm:pt>
    <dgm:pt modelId="{9A951730-3064-4FC9-8381-8F45DCD36F30}" type="pres">
      <dgm:prSet presAssocID="{593E76FB-F5CA-4B06-9E2B-E5284F4F953C}" presName="parentText" presStyleLbl="node1" presStyleIdx="0" presStyleCnt="3" custScaleX="8858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C0E838E-F8BC-4875-A205-D88DD94EE772}" type="pres">
      <dgm:prSet presAssocID="{593E76FB-F5CA-4B06-9E2B-E5284F4F953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6F8BC07-2145-455A-8C57-CD1A753270AF}" type="pres">
      <dgm:prSet presAssocID="{3F819997-6970-4BE1-8873-17E9F6165027}" presName="sp" presStyleCnt="0"/>
      <dgm:spPr/>
    </dgm:pt>
    <dgm:pt modelId="{A2040EFB-E189-46AF-BE8E-6537DCD40229}" type="pres">
      <dgm:prSet presAssocID="{A54AF246-B770-4059-85ED-C745B6F3EEA8}" presName="linNode" presStyleCnt="0"/>
      <dgm:spPr/>
    </dgm:pt>
    <dgm:pt modelId="{2E253B72-C0D3-4FC2-848B-78D13279AADD}" type="pres">
      <dgm:prSet presAssocID="{A54AF246-B770-4059-85ED-C745B6F3EEA8}" presName="parentText" presStyleLbl="node1" presStyleIdx="1" presStyleCnt="3" custScaleX="8858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3E9FCF6-4D16-4894-BA9B-3F37B7FE08C2}" type="pres">
      <dgm:prSet presAssocID="{A54AF246-B770-4059-85ED-C745B6F3EEA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315C445-9D8D-4A4D-BB50-DAC4BDDFAA13}" type="pres">
      <dgm:prSet presAssocID="{A866C48E-1923-454A-B91D-CC5C3A29235F}" presName="sp" presStyleCnt="0"/>
      <dgm:spPr/>
    </dgm:pt>
    <dgm:pt modelId="{BAED8C9C-C808-4331-84B4-CFEBE2C2A73C}" type="pres">
      <dgm:prSet presAssocID="{5E8BF234-B6E4-43D3-8981-C64314D47147}" presName="linNode" presStyleCnt="0"/>
      <dgm:spPr/>
    </dgm:pt>
    <dgm:pt modelId="{73685E92-E877-47B8-840B-AF9462B29F15}" type="pres">
      <dgm:prSet presAssocID="{5E8BF234-B6E4-43D3-8981-C64314D47147}" presName="parentText" presStyleLbl="node1" presStyleIdx="2" presStyleCnt="3" custScaleX="88583" custScaleY="15404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D8221B2-6026-43A9-9722-D1EAB60E3CBC}" type="pres">
      <dgm:prSet presAssocID="{5E8BF234-B6E4-43D3-8981-C64314D47147}" presName="descendantText" presStyleLbl="alignAccFollowNode1" presStyleIdx="2" presStyleCnt="3" custScaleY="14700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9F5CAAB-2CD4-4C84-984D-021A246D96EC}" srcId="{593E76FB-F5CA-4B06-9E2B-E5284F4F953C}" destId="{F17B2010-566E-4D20-9CF5-C903E566F31A}" srcOrd="0" destOrd="0" parTransId="{D7B470C3-AED3-463C-A9E2-3232ABF6A5F2}" sibTransId="{E8B77584-A53A-4F18-ADDF-E52A9BED350F}"/>
    <dgm:cxn modelId="{BA2F3346-BCBD-408E-92B1-A3CB0C871693}" type="presOf" srcId="{51078E44-65CA-4AEC-B887-0FD9A7F8EAED}" destId="{0777E28B-F30A-45B6-8587-2978ED9AA621}" srcOrd="0" destOrd="0" presId="urn:microsoft.com/office/officeart/2005/8/layout/vList5"/>
    <dgm:cxn modelId="{61DC834A-581C-4547-972A-41E885B6856B}" srcId="{5E8BF234-B6E4-43D3-8981-C64314D47147}" destId="{178D31B8-CC7A-434B-9757-2F40F6B9D09B}" srcOrd="1" destOrd="0" parTransId="{BECDE285-D35E-49ED-828E-2B2EE841D08C}" sibTransId="{0B1FCCE5-4732-4531-8DF7-7511BCD54A5C}"/>
    <dgm:cxn modelId="{66244B34-5A33-4605-B5A9-7C9CB2F98090}" srcId="{51078E44-65CA-4AEC-B887-0FD9A7F8EAED}" destId="{593E76FB-F5CA-4B06-9E2B-E5284F4F953C}" srcOrd="0" destOrd="0" parTransId="{B08A6CD9-C2C2-48BF-8785-A66F55A2CCD2}" sibTransId="{3F819997-6970-4BE1-8873-17E9F6165027}"/>
    <dgm:cxn modelId="{26115316-D25D-4CF7-958B-33C71C0857B9}" srcId="{5E8BF234-B6E4-43D3-8981-C64314D47147}" destId="{9258D8A8-5905-4AD8-A849-D1366BD93489}" srcOrd="0" destOrd="0" parTransId="{0F03F946-4F8B-49C6-9E75-F12913E7D61B}" sibTransId="{7E8DF4BE-BC8E-491D-8398-A1FF51022F6E}"/>
    <dgm:cxn modelId="{656B7616-7A59-4DAF-9A20-D304DCA2CCAF}" srcId="{A54AF246-B770-4059-85ED-C745B6F3EEA8}" destId="{C4774881-1B7D-4941-823C-A0CE67043B7E}" srcOrd="1" destOrd="0" parTransId="{0AA33571-4EB1-4B38-99C5-780C0F744CB2}" sibTransId="{1CD67C43-CE31-468C-AB8D-1E92DA7BBDAB}"/>
    <dgm:cxn modelId="{A8BC5B34-B931-490B-9E8F-5E28AA5549C7}" type="presOf" srcId="{5E8BF234-B6E4-43D3-8981-C64314D47147}" destId="{73685E92-E877-47B8-840B-AF9462B29F15}" srcOrd="0" destOrd="0" presId="urn:microsoft.com/office/officeart/2005/8/layout/vList5"/>
    <dgm:cxn modelId="{0E3227AF-243F-477A-A8C9-2D109FB08B64}" type="presOf" srcId="{178D31B8-CC7A-434B-9757-2F40F6B9D09B}" destId="{5D8221B2-6026-43A9-9722-D1EAB60E3CBC}" srcOrd="0" destOrd="1" presId="urn:microsoft.com/office/officeart/2005/8/layout/vList5"/>
    <dgm:cxn modelId="{E253B80A-416E-4B69-834F-4A5A3C42EABD}" srcId="{51078E44-65CA-4AEC-B887-0FD9A7F8EAED}" destId="{5E8BF234-B6E4-43D3-8981-C64314D47147}" srcOrd="2" destOrd="0" parTransId="{5350D0EE-4BCF-4951-BEEA-D0EAF47A4CEF}" sibTransId="{09C4D3A6-E921-4F28-AA39-DC631DEC33F1}"/>
    <dgm:cxn modelId="{54B7C88D-3DEE-42ED-AF52-DC399D3C12C0}" type="presOf" srcId="{2FE4F048-7479-433F-8F83-1FCCCD53C39F}" destId="{5D8221B2-6026-43A9-9722-D1EAB60E3CBC}" srcOrd="0" destOrd="2" presId="urn:microsoft.com/office/officeart/2005/8/layout/vList5"/>
    <dgm:cxn modelId="{35A0061C-C2AA-4021-8E3F-F17DE133776E}" type="presOf" srcId="{AC254EAB-124E-4ECF-8B9E-10B1984B6D7B}" destId="{C3E9FCF6-4D16-4894-BA9B-3F37B7FE08C2}" srcOrd="0" destOrd="0" presId="urn:microsoft.com/office/officeart/2005/8/layout/vList5"/>
    <dgm:cxn modelId="{BDA06032-0E60-436F-8E1A-6A116FB80B9C}" srcId="{A54AF246-B770-4059-85ED-C745B6F3EEA8}" destId="{AC254EAB-124E-4ECF-8B9E-10B1984B6D7B}" srcOrd="0" destOrd="0" parTransId="{68D3F5A9-A7F1-4717-B9F5-81B680518993}" sibTransId="{E8868B20-2344-4F19-A6CB-46050D950395}"/>
    <dgm:cxn modelId="{6C541A2E-1CC0-41D2-9FD0-B4849D05F969}" srcId="{5E8BF234-B6E4-43D3-8981-C64314D47147}" destId="{2FE4F048-7479-433F-8F83-1FCCCD53C39F}" srcOrd="2" destOrd="0" parTransId="{454FC6DD-0190-40A4-AFFC-EA1C46451CB0}" sibTransId="{5A86E4EE-AE5E-4224-97E6-741EB4067F50}"/>
    <dgm:cxn modelId="{941AACF7-BD4F-42A1-A171-E7F86F6A2F66}" type="presOf" srcId="{9258D8A8-5905-4AD8-A849-D1366BD93489}" destId="{5D8221B2-6026-43A9-9722-D1EAB60E3CBC}" srcOrd="0" destOrd="0" presId="urn:microsoft.com/office/officeart/2005/8/layout/vList5"/>
    <dgm:cxn modelId="{C3AD3817-8F02-476F-9FEF-2383C8377985}" type="presOf" srcId="{C4774881-1B7D-4941-823C-A0CE67043B7E}" destId="{C3E9FCF6-4D16-4894-BA9B-3F37B7FE08C2}" srcOrd="0" destOrd="1" presId="urn:microsoft.com/office/officeart/2005/8/layout/vList5"/>
    <dgm:cxn modelId="{F06C782B-8D12-4F73-A8FB-554FA7A50DBB}" type="presOf" srcId="{593E76FB-F5CA-4B06-9E2B-E5284F4F953C}" destId="{9A951730-3064-4FC9-8381-8F45DCD36F30}" srcOrd="0" destOrd="0" presId="urn:microsoft.com/office/officeart/2005/8/layout/vList5"/>
    <dgm:cxn modelId="{F74CABF3-2189-4A7E-A303-BA7BE8723224}" type="presOf" srcId="{F17B2010-566E-4D20-9CF5-C903E566F31A}" destId="{CC0E838E-F8BC-4875-A205-D88DD94EE772}" srcOrd="0" destOrd="0" presId="urn:microsoft.com/office/officeart/2005/8/layout/vList5"/>
    <dgm:cxn modelId="{5E404A51-E0F3-44AF-B565-CCC7340FC646}" srcId="{51078E44-65CA-4AEC-B887-0FD9A7F8EAED}" destId="{A54AF246-B770-4059-85ED-C745B6F3EEA8}" srcOrd="1" destOrd="0" parTransId="{C64F5E61-DA55-4730-8B13-EF7BC90238AC}" sibTransId="{A866C48E-1923-454A-B91D-CC5C3A29235F}"/>
    <dgm:cxn modelId="{0BC0B5EF-B32F-4232-BBCB-875D302D4581}" type="presOf" srcId="{A54AF246-B770-4059-85ED-C745B6F3EEA8}" destId="{2E253B72-C0D3-4FC2-848B-78D13279AADD}" srcOrd="0" destOrd="0" presId="urn:microsoft.com/office/officeart/2005/8/layout/vList5"/>
    <dgm:cxn modelId="{C22FA98B-4FA0-4F13-9593-6D412A5FECFC}" type="presParOf" srcId="{0777E28B-F30A-45B6-8587-2978ED9AA621}" destId="{A3E679A5-5221-4754-8527-0DAE4C94B965}" srcOrd="0" destOrd="0" presId="urn:microsoft.com/office/officeart/2005/8/layout/vList5"/>
    <dgm:cxn modelId="{DD849E52-73C6-48A1-ACEF-13D131E31CDD}" type="presParOf" srcId="{A3E679A5-5221-4754-8527-0DAE4C94B965}" destId="{9A951730-3064-4FC9-8381-8F45DCD36F30}" srcOrd="0" destOrd="0" presId="urn:microsoft.com/office/officeart/2005/8/layout/vList5"/>
    <dgm:cxn modelId="{2B812721-5F41-4E5E-97AA-9D490C90850E}" type="presParOf" srcId="{A3E679A5-5221-4754-8527-0DAE4C94B965}" destId="{CC0E838E-F8BC-4875-A205-D88DD94EE772}" srcOrd="1" destOrd="0" presId="urn:microsoft.com/office/officeart/2005/8/layout/vList5"/>
    <dgm:cxn modelId="{312C7DD0-0B85-476B-B833-84B80897F8A8}" type="presParOf" srcId="{0777E28B-F30A-45B6-8587-2978ED9AA621}" destId="{C6F8BC07-2145-455A-8C57-CD1A753270AF}" srcOrd="1" destOrd="0" presId="urn:microsoft.com/office/officeart/2005/8/layout/vList5"/>
    <dgm:cxn modelId="{1F3DAA59-CCBE-4F70-B0B5-214D1DA1A51D}" type="presParOf" srcId="{0777E28B-F30A-45B6-8587-2978ED9AA621}" destId="{A2040EFB-E189-46AF-BE8E-6537DCD40229}" srcOrd="2" destOrd="0" presId="urn:microsoft.com/office/officeart/2005/8/layout/vList5"/>
    <dgm:cxn modelId="{55CB78C6-C6B4-4E29-834C-5F4496E80749}" type="presParOf" srcId="{A2040EFB-E189-46AF-BE8E-6537DCD40229}" destId="{2E253B72-C0D3-4FC2-848B-78D13279AADD}" srcOrd="0" destOrd="0" presId="urn:microsoft.com/office/officeart/2005/8/layout/vList5"/>
    <dgm:cxn modelId="{11BEC0E0-24F1-4CEA-BB69-84A593996BE6}" type="presParOf" srcId="{A2040EFB-E189-46AF-BE8E-6537DCD40229}" destId="{C3E9FCF6-4D16-4894-BA9B-3F37B7FE08C2}" srcOrd="1" destOrd="0" presId="urn:microsoft.com/office/officeart/2005/8/layout/vList5"/>
    <dgm:cxn modelId="{26771C44-3EDB-4623-B0D4-30EFE387D2D1}" type="presParOf" srcId="{0777E28B-F30A-45B6-8587-2978ED9AA621}" destId="{4315C445-9D8D-4A4D-BB50-DAC4BDDFAA13}" srcOrd="3" destOrd="0" presId="urn:microsoft.com/office/officeart/2005/8/layout/vList5"/>
    <dgm:cxn modelId="{5F66FEB5-7E0A-44E1-84D1-E7278EF2905A}" type="presParOf" srcId="{0777E28B-F30A-45B6-8587-2978ED9AA621}" destId="{BAED8C9C-C808-4331-84B4-CFEBE2C2A73C}" srcOrd="4" destOrd="0" presId="urn:microsoft.com/office/officeart/2005/8/layout/vList5"/>
    <dgm:cxn modelId="{74266BAD-18C5-417F-A03D-12D090ADF4BF}" type="presParOf" srcId="{BAED8C9C-C808-4331-84B4-CFEBE2C2A73C}" destId="{73685E92-E877-47B8-840B-AF9462B29F15}" srcOrd="0" destOrd="0" presId="urn:microsoft.com/office/officeart/2005/8/layout/vList5"/>
    <dgm:cxn modelId="{1A2C5A25-822E-4357-AB85-EFCA06436E2C}" type="presParOf" srcId="{BAED8C9C-C808-4331-84B4-CFEBE2C2A73C}" destId="{5D8221B2-6026-43A9-9722-D1EAB60E3CB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8916C2-2E69-4B24-A264-E12467770F27}" type="doc">
      <dgm:prSet loTypeId="urn:microsoft.com/office/officeart/2005/8/layout/hierarchy1" loCatId="hierarchy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D2EEB490-AF16-4993-8C6D-0FB8AB36686F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מאמר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5D9A508-BFFA-41C2-A5D0-A99B692D9C74}" type="parTrans" cxnId="{B124063F-1572-4D53-92C0-E3FB905D19B4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EA390C5-6F13-459F-BA0E-4E962063D989}" type="sibTrans" cxnId="{B124063F-1572-4D53-92C0-E3FB905D19B4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6F37670-772B-40D7-837A-8654E58939CA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אוניברסיטה א'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264C52F-27BA-4F0A-A7B0-DBD4566AB935}" type="parTrans" cxnId="{23AF69BC-CE6F-4A55-AF05-EB41A5062FF7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80BC1D9-9454-448F-8FE0-9519A1A518C4}" type="sibTrans" cxnId="{23AF69BC-CE6F-4A55-AF05-EB41A5062FF7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30745E9-1B32-4287-BBCA-16BF676CE90F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חוקר א' (מחלקה </a:t>
          </a:r>
          <a:r>
            <a:rPr lang="he-IL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א'</a:t>
          </a:r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212E86B-0F93-4566-9C8F-D486DC8D46A4}" type="parTrans" cxnId="{1EC616A7-C3A8-491C-B632-4AA5802475C3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BD87AAA-FA63-43CE-B615-FCC8AE23D92C}" type="sibTrans" cxnId="{1EC616A7-C3A8-491C-B632-4AA5802475C3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F1D345C-D153-4589-9361-5311710C2448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חוקר ב' (מחלקה </a:t>
          </a:r>
          <a:r>
            <a:rPr lang="he-IL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ב'</a:t>
          </a:r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51093F-963B-480C-A379-3BC4AF50D237}" type="parTrans" cxnId="{5D466F69-3922-4200-9930-75A82A2562B6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4ADEAED-F56C-4186-858F-25FDE571F0E9}" type="sibTrans" cxnId="{5D466F69-3922-4200-9930-75A82A2562B6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0661773-D436-4E6D-9664-E92687C3667C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אוניברסיטה ב'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6EA8AB5-2CA2-40AD-9B0B-C75FD5C50037}" type="parTrans" cxnId="{3701FC61-CBC2-4C02-AAFC-227CDD6677A5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CA8DA43-ECD8-40CC-8B86-6F7283CE1460}" type="sibTrans" cxnId="{3701FC61-CBC2-4C02-AAFC-227CDD6677A5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9391412-D651-4785-8EFF-F2526C94E4C9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חוקר ג' (מחלקה </a:t>
          </a:r>
          <a:r>
            <a:rPr lang="he-IL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א'</a:t>
          </a:r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6FE118D-61ED-4681-993D-2F646102AA0C}" type="parTrans" cxnId="{202F426A-0C88-4146-90CB-32378C2FCE8A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B5B634-3EF6-42FA-A3B2-3786D578354F}" type="sibTrans" cxnId="{202F426A-0C88-4146-90CB-32378C2FCE8A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EE83753-7439-4ED7-92F1-0CD513C0A322}">
      <dgm:prSet phldrT="[טקסט]"/>
      <dgm:spPr/>
      <dgm:t>
        <a:bodyPr/>
        <a:lstStyle/>
        <a:p>
          <a:pPr rtl="1"/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חוקר ד' (מחלקה </a:t>
          </a:r>
          <a:r>
            <a:rPr lang="he-IL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א'</a:t>
          </a:r>
          <a:r>
            <a:rPr lang="he-I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he-IL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CEC75C-FC9E-41D4-AF23-CE431B856B54}" type="parTrans" cxnId="{C19B2F0D-6C9A-4463-8B31-6D8A738D31B0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2DF88D5-C046-46B2-9A19-9E17E2B78E6A}" type="sibTrans" cxnId="{C19B2F0D-6C9A-4463-8B31-6D8A738D31B0}">
      <dgm:prSet/>
      <dgm:spPr/>
      <dgm:t>
        <a:bodyPr/>
        <a:lstStyle/>
        <a:p>
          <a:pPr rtl="1"/>
          <a:endParaRPr lang="he-IL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2D6021A-FF1A-4BB9-953C-E9CEE27E01AD}" type="pres">
      <dgm:prSet presAssocID="{518916C2-2E69-4B24-A264-E12467770F27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B3602D8F-5A94-4066-9896-40AF7BEB606C}" type="pres">
      <dgm:prSet presAssocID="{D2EEB490-AF16-4993-8C6D-0FB8AB36686F}" presName="hierRoot1" presStyleCnt="0"/>
      <dgm:spPr/>
    </dgm:pt>
    <dgm:pt modelId="{7C885997-0DE4-40F8-96D7-D417672790A5}" type="pres">
      <dgm:prSet presAssocID="{D2EEB490-AF16-4993-8C6D-0FB8AB36686F}" presName="composite" presStyleCnt="0"/>
      <dgm:spPr/>
    </dgm:pt>
    <dgm:pt modelId="{8FF3A4D0-FE2F-48DA-9F1F-FAB8AE32DD18}" type="pres">
      <dgm:prSet presAssocID="{D2EEB490-AF16-4993-8C6D-0FB8AB36686F}" presName="background" presStyleLbl="node0" presStyleIdx="0" presStyleCnt="1"/>
      <dgm:spPr/>
    </dgm:pt>
    <dgm:pt modelId="{9B4DF321-4E9A-492D-9373-33F018CEB143}" type="pres">
      <dgm:prSet presAssocID="{D2EEB490-AF16-4993-8C6D-0FB8AB36686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C339AE2-B924-48C1-9856-7EC8436926D2}" type="pres">
      <dgm:prSet presAssocID="{D2EEB490-AF16-4993-8C6D-0FB8AB36686F}" presName="hierChild2" presStyleCnt="0"/>
      <dgm:spPr/>
    </dgm:pt>
    <dgm:pt modelId="{CF44977D-4DE5-4D95-B863-96C611F7393A}" type="pres">
      <dgm:prSet presAssocID="{9264C52F-27BA-4F0A-A7B0-DBD4566AB935}" presName="Name10" presStyleLbl="parChTrans1D2" presStyleIdx="0" presStyleCnt="2"/>
      <dgm:spPr/>
      <dgm:t>
        <a:bodyPr/>
        <a:lstStyle/>
        <a:p>
          <a:pPr rtl="1"/>
          <a:endParaRPr lang="he-IL"/>
        </a:p>
      </dgm:t>
    </dgm:pt>
    <dgm:pt modelId="{5494B2E5-2FC2-4FC4-93C4-F3E6B4161B4D}" type="pres">
      <dgm:prSet presAssocID="{86F37670-772B-40D7-837A-8654E58939CA}" presName="hierRoot2" presStyleCnt="0"/>
      <dgm:spPr/>
    </dgm:pt>
    <dgm:pt modelId="{1AB2FF51-FCD2-45DB-B2D8-7E37F351DC03}" type="pres">
      <dgm:prSet presAssocID="{86F37670-772B-40D7-837A-8654E58939CA}" presName="composite2" presStyleCnt="0"/>
      <dgm:spPr/>
    </dgm:pt>
    <dgm:pt modelId="{AFA43E20-F585-44EF-994B-ABD5814B7FBC}" type="pres">
      <dgm:prSet presAssocID="{86F37670-772B-40D7-837A-8654E58939CA}" presName="background2" presStyleLbl="node2" presStyleIdx="0" presStyleCnt="2"/>
      <dgm:spPr/>
    </dgm:pt>
    <dgm:pt modelId="{F7CB2E04-52A3-4A72-A4AC-28A00EAE68F8}" type="pres">
      <dgm:prSet presAssocID="{86F37670-772B-40D7-837A-8654E58939C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5308D29-88CD-4E1F-9975-E75BF9422348}" type="pres">
      <dgm:prSet presAssocID="{86F37670-772B-40D7-837A-8654E58939CA}" presName="hierChild3" presStyleCnt="0"/>
      <dgm:spPr/>
    </dgm:pt>
    <dgm:pt modelId="{0CBF790E-8E89-42C3-AF32-7C5E8878A924}" type="pres">
      <dgm:prSet presAssocID="{D212E86B-0F93-4566-9C8F-D486DC8D46A4}" presName="Name17" presStyleLbl="parChTrans1D3" presStyleIdx="0" presStyleCnt="4"/>
      <dgm:spPr/>
      <dgm:t>
        <a:bodyPr/>
        <a:lstStyle/>
        <a:p>
          <a:pPr rtl="1"/>
          <a:endParaRPr lang="he-IL"/>
        </a:p>
      </dgm:t>
    </dgm:pt>
    <dgm:pt modelId="{EC580193-6F7F-4EEE-BCC3-456331E6F278}" type="pres">
      <dgm:prSet presAssocID="{730745E9-1B32-4287-BBCA-16BF676CE90F}" presName="hierRoot3" presStyleCnt="0"/>
      <dgm:spPr/>
    </dgm:pt>
    <dgm:pt modelId="{D2BCFB02-DAF6-4A0E-AE0E-E1780AA787ED}" type="pres">
      <dgm:prSet presAssocID="{730745E9-1B32-4287-BBCA-16BF676CE90F}" presName="composite3" presStyleCnt="0"/>
      <dgm:spPr/>
    </dgm:pt>
    <dgm:pt modelId="{1BE67B4E-33B2-44C1-AD02-372ADD8AB151}" type="pres">
      <dgm:prSet presAssocID="{730745E9-1B32-4287-BBCA-16BF676CE90F}" presName="background3" presStyleLbl="node3" presStyleIdx="0" presStyleCnt="4"/>
      <dgm:spPr/>
    </dgm:pt>
    <dgm:pt modelId="{19395451-F5A8-48D6-8B94-D2DBDAF9D3D9}" type="pres">
      <dgm:prSet presAssocID="{730745E9-1B32-4287-BBCA-16BF676CE90F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0CE9E84-5DF8-4BB1-9BE8-A64A57ACB76A}" type="pres">
      <dgm:prSet presAssocID="{730745E9-1B32-4287-BBCA-16BF676CE90F}" presName="hierChild4" presStyleCnt="0"/>
      <dgm:spPr/>
    </dgm:pt>
    <dgm:pt modelId="{B562A0C5-75AD-4F24-A00A-ADB42320ABAA}" type="pres">
      <dgm:prSet presAssocID="{A551093F-963B-480C-A379-3BC4AF50D237}" presName="Name17" presStyleLbl="parChTrans1D3" presStyleIdx="1" presStyleCnt="4"/>
      <dgm:spPr/>
      <dgm:t>
        <a:bodyPr/>
        <a:lstStyle/>
        <a:p>
          <a:pPr rtl="1"/>
          <a:endParaRPr lang="he-IL"/>
        </a:p>
      </dgm:t>
    </dgm:pt>
    <dgm:pt modelId="{C030BC11-E01C-4168-9740-FA61D4240E5F}" type="pres">
      <dgm:prSet presAssocID="{EF1D345C-D153-4589-9361-5311710C2448}" presName="hierRoot3" presStyleCnt="0"/>
      <dgm:spPr/>
    </dgm:pt>
    <dgm:pt modelId="{0A7450FF-608E-448A-AD7C-4D3362191C80}" type="pres">
      <dgm:prSet presAssocID="{EF1D345C-D153-4589-9361-5311710C2448}" presName="composite3" presStyleCnt="0"/>
      <dgm:spPr/>
    </dgm:pt>
    <dgm:pt modelId="{0872C7F2-7D07-49FD-AA13-213798EE1C62}" type="pres">
      <dgm:prSet presAssocID="{EF1D345C-D153-4589-9361-5311710C2448}" presName="background3" presStyleLbl="node3" presStyleIdx="1" presStyleCnt="4"/>
      <dgm:spPr/>
    </dgm:pt>
    <dgm:pt modelId="{A0C06A4A-8D21-46EC-98F1-9C6F35FA6318}" type="pres">
      <dgm:prSet presAssocID="{EF1D345C-D153-4589-9361-5311710C2448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5F2145D-3C77-4F03-86D5-48ED954B0BA0}" type="pres">
      <dgm:prSet presAssocID="{EF1D345C-D153-4589-9361-5311710C2448}" presName="hierChild4" presStyleCnt="0"/>
      <dgm:spPr/>
    </dgm:pt>
    <dgm:pt modelId="{DE33DF37-ADD9-4B1E-B96B-AD0A8CCF392E}" type="pres">
      <dgm:prSet presAssocID="{16EA8AB5-2CA2-40AD-9B0B-C75FD5C50037}" presName="Name10" presStyleLbl="parChTrans1D2" presStyleIdx="1" presStyleCnt="2"/>
      <dgm:spPr/>
      <dgm:t>
        <a:bodyPr/>
        <a:lstStyle/>
        <a:p>
          <a:pPr rtl="1"/>
          <a:endParaRPr lang="he-IL"/>
        </a:p>
      </dgm:t>
    </dgm:pt>
    <dgm:pt modelId="{36A33CF1-D5CC-4D34-BFFC-3A5BB23AF261}" type="pres">
      <dgm:prSet presAssocID="{C0661773-D436-4E6D-9664-E92687C3667C}" presName="hierRoot2" presStyleCnt="0"/>
      <dgm:spPr/>
    </dgm:pt>
    <dgm:pt modelId="{DEE03E67-B853-403F-99AC-A31F4D4AE9A8}" type="pres">
      <dgm:prSet presAssocID="{C0661773-D436-4E6D-9664-E92687C3667C}" presName="composite2" presStyleCnt="0"/>
      <dgm:spPr/>
    </dgm:pt>
    <dgm:pt modelId="{5DE56798-C7C5-4858-BACA-65B10346D1E3}" type="pres">
      <dgm:prSet presAssocID="{C0661773-D436-4E6D-9664-E92687C3667C}" presName="background2" presStyleLbl="node2" presStyleIdx="1" presStyleCnt="2"/>
      <dgm:spPr/>
    </dgm:pt>
    <dgm:pt modelId="{8877788E-BDB8-45EA-8865-2B06283836F8}" type="pres">
      <dgm:prSet presAssocID="{C0661773-D436-4E6D-9664-E92687C3667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11E5D23-370E-4326-8F4B-80FAB97AABAF}" type="pres">
      <dgm:prSet presAssocID="{C0661773-D436-4E6D-9664-E92687C3667C}" presName="hierChild3" presStyleCnt="0"/>
      <dgm:spPr/>
    </dgm:pt>
    <dgm:pt modelId="{07A4B347-6A6C-4BC5-BAC0-6318EF94B474}" type="pres">
      <dgm:prSet presAssocID="{D6FE118D-61ED-4681-993D-2F646102AA0C}" presName="Name17" presStyleLbl="parChTrans1D3" presStyleIdx="2" presStyleCnt="4"/>
      <dgm:spPr/>
      <dgm:t>
        <a:bodyPr/>
        <a:lstStyle/>
        <a:p>
          <a:pPr rtl="1"/>
          <a:endParaRPr lang="he-IL"/>
        </a:p>
      </dgm:t>
    </dgm:pt>
    <dgm:pt modelId="{E87EC58D-1DAC-4B63-A125-0E0588E67AF0}" type="pres">
      <dgm:prSet presAssocID="{F9391412-D651-4785-8EFF-F2526C94E4C9}" presName="hierRoot3" presStyleCnt="0"/>
      <dgm:spPr/>
    </dgm:pt>
    <dgm:pt modelId="{F2C84158-F848-483D-911A-A57EE6A68441}" type="pres">
      <dgm:prSet presAssocID="{F9391412-D651-4785-8EFF-F2526C94E4C9}" presName="composite3" presStyleCnt="0"/>
      <dgm:spPr/>
    </dgm:pt>
    <dgm:pt modelId="{DCA3056B-BAC6-4DC3-83CF-9343CA72198C}" type="pres">
      <dgm:prSet presAssocID="{F9391412-D651-4785-8EFF-F2526C94E4C9}" presName="background3" presStyleLbl="node3" presStyleIdx="2" presStyleCnt="4"/>
      <dgm:spPr/>
    </dgm:pt>
    <dgm:pt modelId="{BEDD6452-D6F7-4AE8-A94C-56489738ED26}" type="pres">
      <dgm:prSet presAssocID="{F9391412-D651-4785-8EFF-F2526C94E4C9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20DA11E-880F-4D0B-B9C7-1A135157336A}" type="pres">
      <dgm:prSet presAssocID="{F9391412-D651-4785-8EFF-F2526C94E4C9}" presName="hierChild4" presStyleCnt="0"/>
      <dgm:spPr/>
    </dgm:pt>
    <dgm:pt modelId="{91393C6E-3F6E-465F-98D2-71F578F5F896}" type="pres">
      <dgm:prSet presAssocID="{C6CEC75C-FC9E-41D4-AF23-CE431B856B54}" presName="Name17" presStyleLbl="parChTrans1D3" presStyleIdx="3" presStyleCnt="4"/>
      <dgm:spPr/>
      <dgm:t>
        <a:bodyPr/>
        <a:lstStyle/>
        <a:p>
          <a:pPr rtl="1"/>
          <a:endParaRPr lang="he-IL"/>
        </a:p>
      </dgm:t>
    </dgm:pt>
    <dgm:pt modelId="{46A04CB8-FC27-4384-9F2A-FB7560C57328}" type="pres">
      <dgm:prSet presAssocID="{1EE83753-7439-4ED7-92F1-0CD513C0A322}" presName="hierRoot3" presStyleCnt="0"/>
      <dgm:spPr/>
    </dgm:pt>
    <dgm:pt modelId="{78443A44-4681-4CA3-8330-4B06F53DA292}" type="pres">
      <dgm:prSet presAssocID="{1EE83753-7439-4ED7-92F1-0CD513C0A322}" presName="composite3" presStyleCnt="0"/>
      <dgm:spPr/>
    </dgm:pt>
    <dgm:pt modelId="{2DCB2AFA-C8D8-47E9-9729-E784E6688ECF}" type="pres">
      <dgm:prSet presAssocID="{1EE83753-7439-4ED7-92F1-0CD513C0A322}" presName="background3" presStyleLbl="node3" presStyleIdx="3" presStyleCnt="4"/>
      <dgm:spPr/>
    </dgm:pt>
    <dgm:pt modelId="{298E21A4-7584-442A-89B2-B77628342E9C}" type="pres">
      <dgm:prSet presAssocID="{1EE83753-7439-4ED7-92F1-0CD513C0A322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03C9520-5180-4330-8CFD-C55C09C36381}" type="pres">
      <dgm:prSet presAssocID="{1EE83753-7439-4ED7-92F1-0CD513C0A322}" presName="hierChild4" presStyleCnt="0"/>
      <dgm:spPr/>
    </dgm:pt>
  </dgm:ptLst>
  <dgm:cxnLst>
    <dgm:cxn modelId="{A281A9D4-AB5E-4618-878D-B96A15291284}" type="presOf" srcId="{16EA8AB5-2CA2-40AD-9B0B-C75FD5C50037}" destId="{DE33DF37-ADD9-4B1E-B96B-AD0A8CCF392E}" srcOrd="0" destOrd="0" presId="urn:microsoft.com/office/officeart/2005/8/layout/hierarchy1"/>
    <dgm:cxn modelId="{23AF69BC-CE6F-4A55-AF05-EB41A5062FF7}" srcId="{D2EEB490-AF16-4993-8C6D-0FB8AB36686F}" destId="{86F37670-772B-40D7-837A-8654E58939CA}" srcOrd="0" destOrd="0" parTransId="{9264C52F-27BA-4F0A-A7B0-DBD4566AB935}" sibTransId="{280BC1D9-9454-448F-8FE0-9519A1A518C4}"/>
    <dgm:cxn modelId="{3A4E557C-B035-4184-9BE2-C020C8339D38}" type="presOf" srcId="{518916C2-2E69-4B24-A264-E12467770F27}" destId="{D2D6021A-FF1A-4BB9-953C-E9CEE27E01AD}" srcOrd="0" destOrd="0" presId="urn:microsoft.com/office/officeart/2005/8/layout/hierarchy1"/>
    <dgm:cxn modelId="{E0CE7C8F-D29F-45F2-ABFD-74AE48779AF0}" type="presOf" srcId="{C6CEC75C-FC9E-41D4-AF23-CE431B856B54}" destId="{91393C6E-3F6E-465F-98D2-71F578F5F896}" srcOrd="0" destOrd="0" presId="urn:microsoft.com/office/officeart/2005/8/layout/hierarchy1"/>
    <dgm:cxn modelId="{7591E5BB-960C-4F41-AF31-F24CEB935867}" type="presOf" srcId="{1EE83753-7439-4ED7-92F1-0CD513C0A322}" destId="{298E21A4-7584-442A-89B2-B77628342E9C}" srcOrd="0" destOrd="0" presId="urn:microsoft.com/office/officeart/2005/8/layout/hierarchy1"/>
    <dgm:cxn modelId="{202F426A-0C88-4146-90CB-32378C2FCE8A}" srcId="{C0661773-D436-4E6D-9664-E92687C3667C}" destId="{F9391412-D651-4785-8EFF-F2526C94E4C9}" srcOrd="0" destOrd="0" parTransId="{D6FE118D-61ED-4681-993D-2F646102AA0C}" sibTransId="{52B5B634-3EF6-42FA-A3B2-3786D578354F}"/>
    <dgm:cxn modelId="{19F242EF-C536-4DE4-8E56-F1B2F439C659}" type="presOf" srcId="{C0661773-D436-4E6D-9664-E92687C3667C}" destId="{8877788E-BDB8-45EA-8865-2B06283836F8}" srcOrd="0" destOrd="0" presId="urn:microsoft.com/office/officeart/2005/8/layout/hierarchy1"/>
    <dgm:cxn modelId="{B124063F-1572-4D53-92C0-E3FB905D19B4}" srcId="{518916C2-2E69-4B24-A264-E12467770F27}" destId="{D2EEB490-AF16-4993-8C6D-0FB8AB36686F}" srcOrd="0" destOrd="0" parTransId="{75D9A508-BFFA-41C2-A5D0-A99B692D9C74}" sibTransId="{3EA390C5-6F13-459F-BA0E-4E962063D989}"/>
    <dgm:cxn modelId="{5D466F69-3922-4200-9930-75A82A2562B6}" srcId="{86F37670-772B-40D7-837A-8654E58939CA}" destId="{EF1D345C-D153-4589-9361-5311710C2448}" srcOrd="1" destOrd="0" parTransId="{A551093F-963B-480C-A379-3BC4AF50D237}" sibTransId="{54ADEAED-F56C-4186-858F-25FDE571F0E9}"/>
    <dgm:cxn modelId="{DC1175D5-851A-43DB-B187-465E3E87F069}" type="presOf" srcId="{730745E9-1B32-4287-BBCA-16BF676CE90F}" destId="{19395451-F5A8-48D6-8B94-D2DBDAF9D3D9}" srcOrd="0" destOrd="0" presId="urn:microsoft.com/office/officeart/2005/8/layout/hierarchy1"/>
    <dgm:cxn modelId="{C19B2F0D-6C9A-4463-8B31-6D8A738D31B0}" srcId="{C0661773-D436-4E6D-9664-E92687C3667C}" destId="{1EE83753-7439-4ED7-92F1-0CD513C0A322}" srcOrd="1" destOrd="0" parTransId="{C6CEC75C-FC9E-41D4-AF23-CE431B856B54}" sibTransId="{72DF88D5-C046-46B2-9A19-9E17E2B78E6A}"/>
    <dgm:cxn modelId="{19D83BDB-5D2A-4A01-926A-0D5112ED3AEE}" type="presOf" srcId="{F9391412-D651-4785-8EFF-F2526C94E4C9}" destId="{BEDD6452-D6F7-4AE8-A94C-56489738ED26}" srcOrd="0" destOrd="0" presId="urn:microsoft.com/office/officeart/2005/8/layout/hierarchy1"/>
    <dgm:cxn modelId="{25988305-DDE0-4C50-ADD5-4001D4F184EF}" type="presOf" srcId="{EF1D345C-D153-4589-9361-5311710C2448}" destId="{A0C06A4A-8D21-46EC-98F1-9C6F35FA6318}" srcOrd="0" destOrd="0" presId="urn:microsoft.com/office/officeart/2005/8/layout/hierarchy1"/>
    <dgm:cxn modelId="{ABB10681-E375-4005-8A44-7313741A7514}" type="presOf" srcId="{86F37670-772B-40D7-837A-8654E58939CA}" destId="{F7CB2E04-52A3-4A72-A4AC-28A00EAE68F8}" srcOrd="0" destOrd="0" presId="urn:microsoft.com/office/officeart/2005/8/layout/hierarchy1"/>
    <dgm:cxn modelId="{3701FC61-CBC2-4C02-AAFC-227CDD6677A5}" srcId="{D2EEB490-AF16-4993-8C6D-0FB8AB36686F}" destId="{C0661773-D436-4E6D-9664-E92687C3667C}" srcOrd="1" destOrd="0" parTransId="{16EA8AB5-2CA2-40AD-9B0B-C75FD5C50037}" sibTransId="{5CA8DA43-ECD8-40CC-8B86-6F7283CE1460}"/>
    <dgm:cxn modelId="{892D8079-A906-4583-9810-148FB6585E6E}" type="presOf" srcId="{D212E86B-0F93-4566-9C8F-D486DC8D46A4}" destId="{0CBF790E-8E89-42C3-AF32-7C5E8878A924}" srcOrd="0" destOrd="0" presId="urn:microsoft.com/office/officeart/2005/8/layout/hierarchy1"/>
    <dgm:cxn modelId="{5EEAE468-C215-448B-8AD3-A227FC5390B8}" type="presOf" srcId="{D2EEB490-AF16-4993-8C6D-0FB8AB36686F}" destId="{9B4DF321-4E9A-492D-9373-33F018CEB143}" srcOrd="0" destOrd="0" presId="urn:microsoft.com/office/officeart/2005/8/layout/hierarchy1"/>
    <dgm:cxn modelId="{E7414B3A-A7A3-4D1F-9D1A-761E1EB11D07}" type="presOf" srcId="{D6FE118D-61ED-4681-993D-2F646102AA0C}" destId="{07A4B347-6A6C-4BC5-BAC0-6318EF94B474}" srcOrd="0" destOrd="0" presId="urn:microsoft.com/office/officeart/2005/8/layout/hierarchy1"/>
    <dgm:cxn modelId="{1EC616A7-C3A8-491C-B632-4AA5802475C3}" srcId="{86F37670-772B-40D7-837A-8654E58939CA}" destId="{730745E9-1B32-4287-BBCA-16BF676CE90F}" srcOrd="0" destOrd="0" parTransId="{D212E86B-0F93-4566-9C8F-D486DC8D46A4}" sibTransId="{3BD87AAA-FA63-43CE-B615-FCC8AE23D92C}"/>
    <dgm:cxn modelId="{B18B700B-C82C-4FBB-95A8-88A9610A21EE}" type="presOf" srcId="{A551093F-963B-480C-A379-3BC4AF50D237}" destId="{B562A0C5-75AD-4F24-A00A-ADB42320ABAA}" srcOrd="0" destOrd="0" presId="urn:microsoft.com/office/officeart/2005/8/layout/hierarchy1"/>
    <dgm:cxn modelId="{BA219C7D-1B99-4549-A56B-F16DFBF2BF7F}" type="presOf" srcId="{9264C52F-27BA-4F0A-A7B0-DBD4566AB935}" destId="{CF44977D-4DE5-4D95-B863-96C611F7393A}" srcOrd="0" destOrd="0" presId="urn:microsoft.com/office/officeart/2005/8/layout/hierarchy1"/>
    <dgm:cxn modelId="{7CC2982E-9C92-47EF-B32B-091B1F7CAE25}" type="presParOf" srcId="{D2D6021A-FF1A-4BB9-953C-E9CEE27E01AD}" destId="{B3602D8F-5A94-4066-9896-40AF7BEB606C}" srcOrd="0" destOrd="0" presId="urn:microsoft.com/office/officeart/2005/8/layout/hierarchy1"/>
    <dgm:cxn modelId="{45B69CE1-86BB-4B3D-8C5B-B5E6F33C4976}" type="presParOf" srcId="{B3602D8F-5A94-4066-9896-40AF7BEB606C}" destId="{7C885997-0DE4-40F8-96D7-D417672790A5}" srcOrd="0" destOrd="0" presId="urn:microsoft.com/office/officeart/2005/8/layout/hierarchy1"/>
    <dgm:cxn modelId="{85312539-1E8B-4D5E-81C9-84642D5EE3C5}" type="presParOf" srcId="{7C885997-0DE4-40F8-96D7-D417672790A5}" destId="{8FF3A4D0-FE2F-48DA-9F1F-FAB8AE32DD18}" srcOrd="0" destOrd="0" presId="urn:microsoft.com/office/officeart/2005/8/layout/hierarchy1"/>
    <dgm:cxn modelId="{C5FE398B-6CCB-4668-9DF7-0EEF2AA22480}" type="presParOf" srcId="{7C885997-0DE4-40F8-96D7-D417672790A5}" destId="{9B4DF321-4E9A-492D-9373-33F018CEB143}" srcOrd="1" destOrd="0" presId="urn:microsoft.com/office/officeart/2005/8/layout/hierarchy1"/>
    <dgm:cxn modelId="{6774D181-D583-412E-9203-B3AC57A2D913}" type="presParOf" srcId="{B3602D8F-5A94-4066-9896-40AF7BEB606C}" destId="{CC339AE2-B924-48C1-9856-7EC8436926D2}" srcOrd="1" destOrd="0" presId="urn:microsoft.com/office/officeart/2005/8/layout/hierarchy1"/>
    <dgm:cxn modelId="{C4FB860F-F102-422B-8D4D-0F9D2479907E}" type="presParOf" srcId="{CC339AE2-B924-48C1-9856-7EC8436926D2}" destId="{CF44977D-4DE5-4D95-B863-96C611F7393A}" srcOrd="0" destOrd="0" presId="urn:microsoft.com/office/officeart/2005/8/layout/hierarchy1"/>
    <dgm:cxn modelId="{F75E11D7-998E-4F7E-955B-F97000A942E6}" type="presParOf" srcId="{CC339AE2-B924-48C1-9856-7EC8436926D2}" destId="{5494B2E5-2FC2-4FC4-93C4-F3E6B4161B4D}" srcOrd="1" destOrd="0" presId="urn:microsoft.com/office/officeart/2005/8/layout/hierarchy1"/>
    <dgm:cxn modelId="{23484C39-6E46-4C74-84FE-11055C84D77B}" type="presParOf" srcId="{5494B2E5-2FC2-4FC4-93C4-F3E6B4161B4D}" destId="{1AB2FF51-FCD2-45DB-B2D8-7E37F351DC03}" srcOrd="0" destOrd="0" presId="urn:microsoft.com/office/officeart/2005/8/layout/hierarchy1"/>
    <dgm:cxn modelId="{4465328F-6598-49D1-ACB1-BA30F7148AB8}" type="presParOf" srcId="{1AB2FF51-FCD2-45DB-B2D8-7E37F351DC03}" destId="{AFA43E20-F585-44EF-994B-ABD5814B7FBC}" srcOrd="0" destOrd="0" presId="urn:microsoft.com/office/officeart/2005/8/layout/hierarchy1"/>
    <dgm:cxn modelId="{E3C6C613-FCB8-4DBA-AC9C-ACF49C8E383B}" type="presParOf" srcId="{1AB2FF51-FCD2-45DB-B2D8-7E37F351DC03}" destId="{F7CB2E04-52A3-4A72-A4AC-28A00EAE68F8}" srcOrd="1" destOrd="0" presId="urn:microsoft.com/office/officeart/2005/8/layout/hierarchy1"/>
    <dgm:cxn modelId="{DC4DBF01-2A90-471F-A157-216C7D5657C1}" type="presParOf" srcId="{5494B2E5-2FC2-4FC4-93C4-F3E6B4161B4D}" destId="{65308D29-88CD-4E1F-9975-E75BF9422348}" srcOrd="1" destOrd="0" presId="urn:microsoft.com/office/officeart/2005/8/layout/hierarchy1"/>
    <dgm:cxn modelId="{7633038A-5A06-4B3D-ADAC-F0C236B6E484}" type="presParOf" srcId="{65308D29-88CD-4E1F-9975-E75BF9422348}" destId="{0CBF790E-8E89-42C3-AF32-7C5E8878A924}" srcOrd="0" destOrd="0" presId="urn:microsoft.com/office/officeart/2005/8/layout/hierarchy1"/>
    <dgm:cxn modelId="{F0CE1375-D358-4344-9891-8A8BBA5AFFC6}" type="presParOf" srcId="{65308D29-88CD-4E1F-9975-E75BF9422348}" destId="{EC580193-6F7F-4EEE-BCC3-456331E6F278}" srcOrd="1" destOrd="0" presId="urn:microsoft.com/office/officeart/2005/8/layout/hierarchy1"/>
    <dgm:cxn modelId="{8C0D2AC1-2672-4B6F-9A6B-A7AA5E6DA9C8}" type="presParOf" srcId="{EC580193-6F7F-4EEE-BCC3-456331E6F278}" destId="{D2BCFB02-DAF6-4A0E-AE0E-E1780AA787ED}" srcOrd="0" destOrd="0" presId="urn:microsoft.com/office/officeart/2005/8/layout/hierarchy1"/>
    <dgm:cxn modelId="{D5103486-8B22-407C-88F9-9CA87FBF00E1}" type="presParOf" srcId="{D2BCFB02-DAF6-4A0E-AE0E-E1780AA787ED}" destId="{1BE67B4E-33B2-44C1-AD02-372ADD8AB151}" srcOrd="0" destOrd="0" presId="urn:microsoft.com/office/officeart/2005/8/layout/hierarchy1"/>
    <dgm:cxn modelId="{EC4541BA-2CEC-4116-9FAB-E25BAFA770C1}" type="presParOf" srcId="{D2BCFB02-DAF6-4A0E-AE0E-E1780AA787ED}" destId="{19395451-F5A8-48D6-8B94-D2DBDAF9D3D9}" srcOrd="1" destOrd="0" presId="urn:microsoft.com/office/officeart/2005/8/layout/hierarchy1"/>
    <dgm:cxn modelId="{7B8ED314-0432-40E9-BF3E-DB615EC55745}" type="presParOf" srcId="{EC580193-6F7F-4EEE-BCC3-456331E6F278}" destId="{80CE9E84-5DF8-4BB1-9BE8-A64A57ACB76A}" srcOrd="1" destOrd="0" presId="urn:microsoft.com/office/officeart/2005/8/layout/hierarchy1"/>
    <dgm:cxn modelId="{9DBE5218-F64C-47D1-AE29-3C3CB189483C}" type="presParOf" srcId="{65308D29-88CD-4E1F-9975-E75BF9422348}" destId="{B562A0C5-75AD-4F24-A00A-ADB42320ABAA}" srcOrd="2" destOrd="0" presId="urn:microsoft.com/office/officeart/2005/8/layout/hierarchy1"/>
    <dgm:cxn modelId="{BBF3A245-B165-4C05-9042-2D2554ADE1F7}" type="presParOf" srcId="{65308D29-88CD-4E1F-9975-E75BF9422348}" destId="{C030BC11-E01C-4168-9740-FA61D4240E5F}" srcOrd="3" destOrd="0" presId="urn:microsoft.com/office/officeart/2005/8/layout/hierarchy1"/>
    <dgm:cxn modelId="{4F71E51C-B3C9-4D55-BCFF-97CD03BE60FD}" type="presParOf" srcId="{C030BC11-E01C-4168-9740-FA61D4240E5F}" destId="{0A7450FF-608E-448A-AD7C-4D3362191C80}" srcOrd="0" destOrd="0" presId="urn:microsoft.com/office/officeart/2005/8/layout/hierarchy1"/>
    <dgm:cxn modelId="{4D92C5AC-A17B-4B9C-B2D8-39FF3DCAF69D}" type="presParOf" srcId="{0A7450FF-608E-448A-AD7C-4D3362191C80}" destId="{0872C7F2-7D07-49FD-AA13-213798EE1C62}" srcOrd="0" destOrd="0" presId="urn:microsoft.com/office/officeart/2005/8/layout/hierarchy1"/>
    <dgm:cxn modelId="{7EE22B97-D0B6-44CC-BD29-C7E9D84FC191}" type="presParOf" srcId="{0A7450FF-608E-448A-AD7C-4D3362191C80}" destId="{A0C06A4A-8D21-46EC-98F1-9C6F35FA6318}" srcOrd="1" destOrd="0" presId="urn:microsoft.com/office/officeart/2005/8/layout/hierarchy1"/>
    <dgm:cxn modelId="{B88B6DFC-8192-47F4-A015-3D399144A200}" type="presParOf" srcId="{C030BC11-E01C-4168-9740-FA61D4240E5F}" destId="{35F2145D-3C77-4F03-86D5-48ED954B0BA0}" srcOrd="1" destOrd="0" presId="urn:microsoft.com/office/officeart/2005/8/layout/hierarchy1"/>
    <dgm:cxn modelId="{BAC79197-311B-4A1C-9D64-84F85C997412}" type="presParOf" srcId="{CC339AE2-B924-48C1-9856-7EC8436926D2}" destId="{DE33DF37-ADD9-4B1E-B96B-AD0A8CCF392E}" srcOrd="2" destOrd="0" presId="urn:microsoft.com/office/officeart/2005/8/layout/hierarchy1"/>
    <dgm:cxn modelId="{5EEAB9B7-4D1C-4C1D-87AB-3B11D0044CDA}" type="presParOf" srcId="{CC339AE2-B924-48C1-9856-7EC8436926D2}" destId="{36A33CF1-D5CC-4D34-BFFC-3A5BB23AF261}" srcOrd="3" destOrd="0" presId="urn:microsoft.com/office/officeart/2005/8/layout/hierarchy1"/>
    <dgm:cxn modelId="{CAA73B36-AD57-4307-B03A-D4F8B7252B93}" type="presParOf" srcId="{36A33CF1-D5CC-4D34-BFFC-3A5BB23AF261}" destId="{DEE03E67-B853-403F-99AC-A31F4D4AE9A8}" srcOrd="0" destOrd="0" presId="urn:microsoft.com/office/officeart/2005/8/layout/hierarchy1"/>
    <dgm:cxn modelId="{B6F71D63-0BB8-4ECD-B914-1D3E96EA62DC}" type="presParOf" srcId="{DEE03E67-B853-403F-99AC-A31F4D4AE9A8}" destId="{5DE56798-C7C5-4858-BACA-65B10346D1E3}" srcOrd="0" destOrd="0" presId="urn:microsoft.com/office/officeart/2005/8/layout/hierarchy1"/>
    <dgm:cxn modelId="{C895FBC7-276F-463C-B998-1C3CFB47A8E8}" type="presParOf" srcId="{DEE03E67-B853-403F-99AC-A31F4D4AE9A8}" destId="{8877788E-BDB8-45EA-8865-2B06283836F8}" srcOrd="1" destOrd="0" presId="urn:microsoft.com/office/officeart/2005/8/layout/hierarchy1"/>
    <dgm:cxn modelId="{0C76E067-AFF7-4C1D-A3D6-3AD5E382F018}" type="presParOf" srcId="{36A33CF1-D5CC-4D34-BFFC-3A5BB23AF261}" destId="{311E5D23-370E-4326-8F4B-80FAB97AABAF}" srcOrd="1" destOrd="0" presId="urn:microsoft.com/office/officeart/2005/8/layout/hierarchy1"/>
    <dgm:cxn modelId="{01E09E62-BE52-4BFD-8A32-9A7811ECE362}" type="presParOf" srcId="{311E5D23-370E-4326-8F4B-80FAB97AABAF}" destId="{07A4B347-6A6C-4BC5-BAC0-6318EF94B474}" srcOrd="0" destOrd="0" presId="urn:microsoft.com/office/officeart/2005/8/layout/hierarchy1"/>
    <dgm:cxn modelId="{16BD167A-D796-4E59-B59A-DC26BB51E25B}" type="presParOf" srcId="{311E5D23-370E-4326-8F4B-80FAB97AABAF}" destId="{E87EC58D-1DAC-4B63-A125-0E0588E67AF0}" srcOrd="1" destOrd="0" presId="urn:microsoft.com/office/officeart/2005/8/layout/hierarchy1"/>
    <dgm:cxn modelId="{9068BF56-496E-4F1F-9886-9651581A50B1}" type="presParOf" srcId="{E87EC58D-1DAC-4B63-A125-0E0588E67AF0}" destId="{F2C84158-F848-483D-911A-A57EE6A68441}" srcOrd="0" destOrd="0" presId="urn:microsoft.com/office/officeart/2005/8/layout/hierarchy1"/>
    <dgm:cxn modelId="{6AF3BB68-14D4-4939-9377-CC091113A85B}" type="presParOf" srcId="{F2C84158-F848-483D-911A-A57EE6A68441}" destId="{DCA3056B-BAC6-4DC3-83CF-9343CA72198C}" srcOrd="0" destOrd="0" presId="urn:microsoft.com/office/officeart/2005/8/layout/hierarchy1"/>
    <dgm:cxn modelId="{48F2D0B4-B59F-4451-9231-E7E5700F5634}" type="presParOf" srcId="{F2C84158-F848-483D-911A-A57EE6A68441}" destId="{BEDD6452-D6F7-4AE8-A94C-56489738ED26}" srcOrd="1" destOrd="0" presId="urn:microsoft.com/office/officeart/2005/8/layout/hierarchy1"/>
    <dgm:cxn modelId="{16F961ED-42A5-47BE-B018-92311E00DE24}" type="presParOf" srcId="{E87EC58D-1DAC-4B63-A125-0E0588E67AF0}" destId="{720DA11E-880F-4D0B-B9C7-1A135157336A}" srcOrd="1" destOrd="0" presId="urn:microsoft.com/office/officeart/2005/8/layout/hierarchy1"/>
    <dgm:cxn modelId="{9EAB26DA-1E31-43F7-B778-DF4236345D04}" type="presParOf" srcId="{311E5D23-370E-4326-8F4B-80FAB97AABAF}" destId="{91393C6E-3F6E-465F-98D2-71F578F5F896}" srcOrd="2" destOrd="0" presId="urn:microsoft.com/office/officeart/2005/8/layout/hierarchy1"/>
    <dgm:cxn modelId="{7FA02072-96BF-4F71-B45E-FB5811025C66}" type="presParOf" srcId="{311E5D23-370E-4326-8F4B-80FAB97AABAF}" destId="{46A04CB8-FC27-4384-9F2A-FB7560C57328}" srcOrd="3" destOrd="0" presId="urn:microsoft.com/office/officeart/2005/8/layout/hierarchy1"/>
    <dgm:cxn modelId="{6B5FD48D-A5A4-4C8A-8246-5F0CBA10053C}" type="presParOf" srcId="{46A04CB8-FC27-4384-9F2A-FB7560C57328}" destId="{78443A44-4681-4CA3-8330-4B06F53DA292}" srcOrd="0" destOrd="0" presId="urn:microsoft.com/office/officeart/2005/8/layout/hierarchy1"/>
    <dgm:cxn modelId="{E8566141-C921-45BD-838A-D961DC5022C6}" type="presParOf" srcId="{78443A44-4681-4CA3-8330-4B06F53DA292}" destId="{2DCB2AFA-C8D8-47E9-9729-E784E6688ECF}" srcOrd="0" destOrd="0" presId="urn:microsoft.com/office/officeart/2005/8/layout/hierarchy1"/>
    <dgm:cxn modelId="{C2AFB6C6-2A1C-4D62-A919-85BF6C4CC591}" type="presParOf" srcId="{78443A44-4681-4CA3-8330-4B06F53DA292}" destId="{298E21A4-7584-442A-89B2-B77628342E9C}" srcOrd="1" destOrd="0" presId="urn:microsoft.com/office/officeart/2005/8/layout/hierarchy1"/>
    <dgm:cxn modelId="{A99C4D69-C622-4F42-9285-8CC4B204DF34}" type="presParOf" srcId="{46A04CB8-FC27-4384-9F2A-FB7560C57328}" destId="{003C9520-5180-4330-8CFD-C55C09C3638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29DA45-E31F-41F0-ACE4-F7623971FC05}" type="doc">
      <dgm:prSet loTypeId="urn:microsoft.com/office/officeart/2005/8/layout/chevron2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C869F071-E9C3-404F-A789-DF3BEB2D9148}">
      <dgm:prSet phldrT="[טקסט]"/>
      <dgm:spPr/>
      <dgm:t>
        <a:bodyPr/>
        <a:lstStyle/>
        <a:p>
          <a:pPr rtl="1"/>
          <a:r>
            <a:rPr lang="he-IL" dirty="0" smtClean="0"/>
            <a:t>שלב א'</a:t>
          </a:r>
          <a:endParaRPr lang="he-IL" dirty="0"/>
        </a:p>
      </dgm:t>
    </dgm:pt>
    <dgm:pt modelId="{C75D073A-1A4E-4A41-80A7-FAB74167D1CE}" type="parTrans" cxnId="{C0057BDA-FA94-4013-832A-BC68D3E8A221}">
      <dgm:prSet/>
      <dgm:spPr/>
      <dgm:t>
        <a:bodyPr/>
        <a:lstStyle/>
        <a:p>
          <a:pPr rtl="1"/>
          <a:endParaRPr lang="he-IL"/>
        </a:p>
      </dgm:t>
    </dgm:pt>
    <dgm:pt modelId="{D0CC1E9F-00E8-40CD-A16E-D56B582D8377}" type="sibTrans" cxnId="{C0057BDA-FA94-4013-832A-BC68D3E8A221}">
      <dgm:prSet/>
      <dgm:spPr/>
      <dgm:t>
        <a:bodyPr/>
        <a:lstStyle/>
        <a:p>
          <a:pPr rtl="1"/>
          <a:endParaRPr lang="he-IL"/>
        </a:p>
      </dgm:t>
    </dgm:pt>
    <dgm:pt modelId="{8147A7A7-6599-4C30-B274-CD95B08AD04B}">
      <dgm:prSet phldrT="[טקסט]"/>
      <dgm:spPr/>
      <dgm:t>
        <a:bodyPr/>
        <a:lstStyle/>
        <a:p>
          <a:pPr rtl="1"/>
          <a:r>
            <a:rPr lang="he-IL" dirty="0" smtClean="0"/>
            <a:t>סיווג כל כתבי-העת במאגר לתחום (226 תתי-תחומים)</a:t>
          </a:r>
          <a:endParaRPr lang="he-IL" dirty="0"/>
        </a:p>
      </dgm:t>
    </dgm:pt>
    <dgm:pt modelId="{3F8E70F4-536A-48FF-844C-9E8A8893886D}" type="parTrans" cxnId="{C6C9122D-5A97-456F-A104-09EC7D5C3848}">
      <dgm:prSet/>
      <dgm:spPr/>
      <dgm:t>
        <a:bodyPr/>
        <a:lstStyle/>
        <a:p>
          <a:pPr rtl="1"/>
          <a:endParaRPr lang="he-IL"/>
        </a:p>
      </dgm:t>
    </dgm:pt>
    <dgm:pt modelId="{00849223-C46F-496D-8382-CD95433223AA}" type="sibTrans" cxnId="{C6C9122D-5A97-456F-A104-09EC7D5C3848}">
      <dgm:prSet/>
      <dgm:spPr/>
      <dgm:t>
        <a:bodyPr/>
        <a:lstStyle/>
        <a:p>
          <a:pPr rtl="1"/>
          <a:endParaRPr lang="he-IL"/>
        </a:p>
      </dgm:t>
    </dgm:pt>
    <dgm:pt modelId="{7D4BCA85-03A1-4705-BE1A-A75B2B465AC5}">
      <dgm:prSet phldrT="[טקסט]"/>
      <dgm:spPr/>
      <dgm:t>
        <a:bodyPr/>
        <a:lstStyle/>
        <a:p>
          <a:pPr rtl="1"/>
          <a:r>
            <a:rPr lang="he-IL" dirty="0" smtClean="0"/>
            <a:t>שלב ב'</a:t>
          </a:r>
          <a:endParaRPr lang="he-IL" dirty="0"/>
        </a:p>
      </dgm:t>
    </dgm:pt>
    <dgm:pt modelId="{A19F3259-BD65-4394-9EEC-D4EF32A016CF}" type="parTrans" cxnId="{70727248-AE82-4BD8-B6A7-DBB424F6B187}">
      <dgm:prSet/>
      <dgm:spPr/>
      <dgm:t>
        <a:bodyPr/>
        <a:lstStyle/>
        <a:p>
          <a:pPr rtl="1"/>
          <a:endParaRPr lang="he-IL"/>
        </a:p>
      </dgm:t>
    </dgm:pt>
    <dgm:pt modelId="{B0B79445-8070-4114-BE07-A18AF29CCE61}" type="sibTrans" cxnId="{70727248-AE82-4BD8-B6A7-DBB424F6B187}">
      <dgm:prSet/>
      <dgm:spPr/>
      <dgm:t>
        <a:bodyPr/>
        <a:lstStyle/>
        <a:p>
          <a:pPr rtl="1"/>
          <a:endParaRPr lang="he-IL"/>
        </a:p>
      </dgm:t>
    </dgm:pt>
    <dgm:pt modelId="{F5B6B9E9-4364-4829-AF58-BC9DECEE12AD}">
      <dgm:prSet phldrT="[טקסט]"/>
      <dgm:spPr/>
      <dgm:t>
        <a:bodyPr/>
        <a:lstStyle/>
        <a:p>
          <a:pPr rtl="1"/>
          <a:r>
            <a:rPr lang="he-IL" dirty="0" smtClean="0"/>
            <a:t>סידור כתבי-העת בכל תחום עפ"י ה-</a:t>
          </a:r>
          <a:r>
            <a:rPr lang="en-US" dirty="0" smtClean="0"/>
            <a:t>IF</a:t>
          </a:r>
          <a:r>
            <a:rPr lang="he-IL" dirty="0" smtClean="0"/>
            <a:t> שלו</a:t>
          </a:r>
          <a:endParaRPr lang="he-IL" dirty="0"/>
        </a:p>
      </dgm:t>
    </dgm:pt>
    <dgm:pt modelId="{86FBC086-3921-4F87-B134-F3F47D6C4DD3}" type="parTrans" cxnId="{CCD34B7D-0C3D-495D-B27B-986383B8715B}">
      <dgm:prSet/>
      <dgm:spPr/>
      <dgm:t>
        <a:bodyPr/>
        <a:lstStyle/>
        <a:p>
          <a:pPr rtl="1"/>
          <a:endParaRPr lang="he-IL"/>
        </a:p>
      </dgm:t>
    </dgm:pt>
    <dgm:pt modelId="{70D7C378-C3E3-44BE-ADBE-0264CE01A362}" type="sibTrans" cxnId="{CCD34B7D-0C3D-495D-B27B-986383B8715B}">
      <dgm:prSet/>
      <dgm:spPr/>
      <dgm:t>
        <a:bodyPr/>
        <a:lstStyle/>
        <a:p>
          <a:pPr rtl="1"/>
          <a:endParaRPr lang="he-IL"/>
        </a:p>
      </dgm:t>
    </dgm:pt>
    <dgm:pt modelId="{C2C62DC2-5E77-4A9B-9ECC-C948E158DEE1}">
      <dgm:prSet phldrT="[טקסט]"/>
      <dgm:spPr/>
      <dgm:t>
        <a:bodyPr/>
        <a:lstStyle/>
        <a:p>
          <a:pPr rtl="1"/>
          <a:r>
            <a:rPr lang="he-IL" dirty="0" smtClean="0"/>
            <a:t>חישוב האחוזון (</a:t>
          </a:r>
          <a:r>
            <a:rPr lang="en-US" dirty="0" smtClean="0"/>
            <a:t>percentile</a:t>
          </a:r>
          <a:r>
            <a:rPr lang="he-IL" dirty="0" smtClean="0"/>
            <a:t>) בו נמצא כל כתב-עת</a:t>
          </a:r>
          <a:endParaRPr lang="he-IL" dirty="0"/>
        </a:p>
      </dgm:t>
    </dgm:pt>
    <dgm:pt modelId="{4F6E932F-2365-410D-983A-24B430A9E02A}" type="parTrans" cxnId="{28C9ADF3-6885-40F7-B78D-222E5308AF50}">
      <dgm:prSet/>
      <dgm:spPr/>
      <dgm:t>
        <a:bodyPr/>
        <a:lstStyle/>
        <a:p>
          <a:pPr rtl="1"/>
          <a:endParaRPr lang="he-IL"/>
        </a:p>
      </dgm:t>
    </dgm:pt>
    <dgm:pt modelId="{930D91D5-C35D-4010-97F6-9A018694AC98}" type="sibTrans" cxnId="{28C9ADF3-6885-40F7-B78D-222E5308AF50}">
      <dgm:prSet/>
      <dgm:spPr/>
      <dgm:t>
        <a:bodyPr/>
        <a:lstStyle/>
        <a:p>
          <a:pPr rtl="1"/>
          <a:endParaRPr lang="he-IL"/>
        </a:p>
      </dgm:t>
    </dgm:pt>
    <dgm:pt modelId="{909E9578-4F4F-4840-B6CD-BBB736B4EE5A}">
      <dgm:prSet phldrT="[טקסט]"/>
      <dgm:spPr/>
      <dgm:t>
        <a:bodyPr/>
        <a:lstStyle/>
        <a:p>
          <a:pPr rtl="1"/>
          <a:r>
            <a:rPr lang="he-IL" dirty="0" smtClean="0"/>
            <a:t>שלב ג'</a:t>
          </a:r>
          <a:endParaRPr lang="he-IL" dirty="0"/>
        </a:p>
      </dgm:t>
    </dgm:pt>
    <dgm:pt modelId="{F984FFE9-269C-4897-B5B6-84807881BF06}" type="parTrans" cxnId="{A58A5829-665B-4934-9B44-5F793607985A}">
      <dgm:prSet/>
      <dgm:spPr/>
      <dgm:t>
        <a:bodyPr/>
        <a:lstStyle/>
        <a:p>
          <a:pPr rtl="1"/>
          <a:endParaRPr lang="he-IL"/>
        </a:p>
      </dgm:t>
    </dgm:pt>
    <dgm:pt modelId="{55A8E18F-240E-4799-B737-E4A09D0C3004}" type="sibTrans" cxnId="{A58A5829-665B-4934-9B44-5F793607985A}">
      <dgm:prSet/>
      <dgm:spPr/>
      <dgm:t>
        <a:bodyPr/>
        <a:lstStyle/>
        <a:p>
          <a:pPr rtl="1"/>
          <a:endParaRPr lang="he-IL"/>
        </a:p>
      </dgm:t>
    </dgm:pt>
    <dgm:pt modelId="{1F981456-EAFD-42DB-83A1-CF0ABB701523}">
      <dgm:prSet phldrT="[טקסט]"/>
      <dgm:spPr/>
      <dgm:t>
        <a:bodyPr/>
        <a:lstStyle/>
        <a:p>
          <a:pPr rtl="1"/>
          <a:r>
            <a:rPr lang="he-IL" dirty="0" smtClean="0"/>
            <a:t>נירמול ה-</a:t>
          </a:r>
          <a:r>
            <a:rPr lang="en-US" dirty="0" smtClean="0"/>
            <a:t>IF</a:t>
          </a:r>
          <a:r>
            <a:rPr lang="he-IL" dirty="0" smtClean="0"/>
            <a:t> "האמיתי" של כתבי-העת בתחום בטווח שבין 1-15.</a:t>
          </a:r>
          <a:endParaRPr lang="he-IL" dirty="0"/>
        </a:p>
      </dgm:t>
    </dgm:pt>
    <dgm:pt modelId="{3E518AE4-AA06-4C3D-B3B4-E0E875D903AE}" type="parTrans" cxnId="{713E677A-8C0D-4DFF-B6DC-81E5CB336381}">
      <dgm:prSet/>
      <dgm:spPr/>
      <dgm:t>
        <a:bodyPr/>
        <a:lstStyle/>
        <a:p>
          <a:pPr rtl="1"/>
          <a:endParaRPr lang="he-IL"/>
        </a:p>
      </dgm:t>
    </dgm:pt>
    <dgm:pt modelId="{83078ADA-EB40-48B0-A63B-448013DAA464}" type="sibTrans" cxnId="{713E677A-8C0D-4DFF-B6DC-81E5CB336381}">
      <dgm:prSet/>
      <dgm:spPr/>
      <dgm:t>
        <a:bodyPr/>
        <a:lstStyle/>
        <a:p>
          <a:pPr rtl="1"/>
          <a:endParaRPr lang="he-IL"/>
        </a:p>
      </dgm:t>
    </dgm:pt>
    <dgm:pt modelId="{7D121492-C0D9-4B0A-A3CF-BCEA153D246C}">
      <dgm:prSet phldrT="[טקסט]"/>
      <dgm:spPr/>
      <dgm:t>
        <a:bodyPr/>
        <a:lstStyle/>
        <a:p>
          <a:pPr rtl="1"/>
          <a:r>
            <a:rPr lang="he-IL" dirty="0" smtClean="0"/>
            <a:t>כתבי-העת </a:t>
          </a:r>
          <a:r>
            <a:rPr lang="en-US" dirty="0" smtClean="0"/>
            <a:t>Nature</a:t>
          </a:r>
          <a:r>
            <a:rPr lang="he-IL" dirty="0" smtClean="0"/>
            <a:t> ו-</a:t>
          </a:r>
          <a:r>
            <a:rPr lang="en-US" dirty="0" smtClean="0"/>
            <a:t>Science</a:t>
          </a:r>
          <a:r>
            <a:rPr lang="he-IL" dirty="0" smtClean="0"/>
            <a:t> מקבלים ערך של 25.</a:t>
          </a:r>
          <a:endParaRPr lang="he-IL" dirty="0"/>
        </a:p>
      </dgm:t>
    </dgm:pt>
    <dgm:pt modelId="{5463F943-194B-4CA9-8895-55E52186E877}" type="parTrans" cxnId="{88B1E8EA-7D76-4D2F-8653-DB5BA299816B}">
      <dgm:prSet/>
      <dgm:spPr/>
      <dgm:t>
        <a:bodyPr/>
        <a:lstStyle/>
        <a:p>
          <a:pPr rtl="1"/>
          <a:endParaRPr lang="he-IL"/>
        </a:p>
      </dgm:t>
    </dgm:pt>
    <dgm:pt modelId="{9805CA5B-FFC3-44B8-A865-CC2D6E76F8F3}" type="sibTrans" cxnId="{88B1E8EA-7D76-4D2F-8653-DB5BA299816B}">
      <dgm:prSet/>
      <dgm:spPr/>
      <dgm:t>
        <a:bodyPr/>
        <a:lstStyle/>
        <a:p>
          <a:pPr rtl="1"/>
          <a:endParaRPr lang="he-IL"/>
        </a:p>
      </dgm:t>
    </dgm:pt>
    <dgm:pt modelId="{2784C5D7-6D87-4F40-96EC-F61626140D5D}">
      <dgm:prSet phldrT="[טקסט]"/>
      <dgm:spPr/>
      <dgm:t>
        <a:bodyPr/>
        <a:lstStyle/>
        <a:p>
          <a:pPr rtl="1"/>
          <a:r>
            <a:rPr lang="he-IL" dirty="0" smtClean="0"/>
            <a:t>שלב ד'</a:t>
          </a:r>
          <a:endParaRPr lang="he-IL" dirty="0"/>
        </a:p>
      </dgm:t>
    </dgm:pt>
    <dgm:pt modelId="{61568FD5-97A3-4775-9CFD-F95991C26007}" type="parTrans" cxnId="{C5573824-0E95-4A83-81FD-A039FD0CD295}">
      <dgm:prSet/>
      <dgm:spPr/>
      <dgm:t>
        <a:bodyPr/>
        <a:lstStyle/>
        <a:p>
          <a:pPr rtl="1"/>
          <a:endParaRPr lang="he-IL"/>
        </a:p>
      </dgm:t>
    </dgm:pt>
    <dgm:pt modelId="{08B64D52-0964-473A-93D3-7A9E7695E17F}" type="sibTrans" cxnId="{C5573824-0E95-4A83-81FD-A039FD0CD295}">
      <dgm:prSet/>
      <dgm:spPr/>
      <dgm:t>
        <a:bodyPr/>
        <a:lstStyle/>
        <a:p>
          <a:pPr rtl="1"/>
          <a:endParaRPr lang="he-IL"/>
        </a:p>
      </dgm:t>
    </dgm:pt>
    <dgm:pt modelId="{50802E07-CC93-45FC-A9C4-2AEFE06B9B43}">
      <dgm:prSet phldrT="[טקסט]"/>
      <dgm:spPr/>
      <dgm:t>
        <a:bodyPr/>
        <a:lstStyle/>
        <a:p>
          <a:pPr rtl="1"/>
          <a:r>
            <a:rPr lang="he-IL" dirty="0" smtClean="0"/>
            <a:t>לכל פרסום שנכלל במודל ניתן משקל עפ"י ה-</a:t>
          </a:r>
          <a:r>
            <a:rPr lang="en-US" dirty="0" smtClean="0"/>
            <a:t>IF</a:t>
          </a:r>
          <a:r>
            <a:rPr lang="he-IL" dirty="0" smtClean="0"/>
            <a:t> המנורמל של כתב-העת בו פורסם.</a:t>
          </a:r>
          <a:endParaRPr lang="he-IL" dirty="0"/>
        </a:p>
      </dgm:t>
    </dgm:pt>
    <dgm:pt modelId="{EF2489EF-57DC-4EA9-AE88-CB1AFA5B9380}" type="parTrans" cxnId="{E61192CA-03C4-4A3C-9E09-BB9E6B23592E}">
      <dgm:prSet/>
      <dgm:spPr/>
      <dgm:t>
        <a:bodyPr/>
        <a:lstStyle/>
        <a:p>
          <a:pPr rtl="1"/>
          <a:endParaRPr lang="he-IL"/>
        </a:p>
      </dgm:t>
    </dgm:pt>
    <dgm:pt modelId="{5FD32291-7AF2-4A50-8560-1DD51752BEDA}" type="sibTrans" cxnId="{E61192CA-03C4-4A3C-9E09-BB9E6B23592E}">
      <dgm:prSet/>
      <dgm:spPr/>
      <dgm:t>
        <a:bodyPr/>
        <a:lstStyle/>
        <a:p>
          <a:pPr rtl="1"/>
          <a:endParaRPr lang="he-IL"/>
        </a:p>
      </dgm:t>
    </dgm:pt>
    <dgm:pt modelId="{5FC00C28-8CF7-4716-8E8E-9D40A96D88E2}" type="pres">
      <dgm:prSet presAssocID="{8529DA45-E31F-41F0-ACE4-F7623971FC05}" presName="linearFlow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B0C201FF-0951-44AF-970E-C903509D870D}" type="pres">
      <dgm:prSet presAssocID="{C869F071-E9C3-404F-A789-DF3BEB2D9148}" presName="composite" presStyleCnt="0"/>
      <dgm:spPr/>
      <dgm:t>
        <a:bodyPr/>
        <a:lstStyle/>
        <a:p>
          <a:pPr rtl="1"/>
          <a:endParaRPr lang="he-IL"/>
        </a:p>
      </dgm:t>
    </dgm:pt>
    <dgm:pt modelId="{D4BE799D-971E-4035-88AD-69D6914985B2}" type="pres">
      <dgm:prSet presAssocID="{C869F071-E9C3-404F-A789-DF3BEB2D914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B8F48D4-3D0D-49FB-BB0B-796256CAA8A7}" type="pres">
      <dgm:prSet presAssocID="{C869F071-E9C3-404F-A789-DF3BEB2D914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4399D89-F401-4559-8792-FEDD864E9843}" type="pres">
      <dgm:prSet presAssocID="{D0CC1E9F-00E8-40CD-A16E-D56B582D8377}" presName="sp" presStyleCnt="0"/>
      <dgm:spPr/>
      <dgm:t>
        <a:bodyPr/>
        <a:lstStyle/>
        <a:p>
          <a:pPr rtl="1"/>
          <a:endParaRPr lang="he-IL"/>
        </a:p>
      </dgm:t>
    </dgm:pt>
    <dgm:pt modelId="{B8C26EDD-5019-43CF-88DC-E06D7D14751B}" type="pres">
      <dgm:prSet presAssocID="{7D4BCA85-03A1-4705-BE1A-A75B2B465AC5}" presName="composite" presStyleCnt="0"/>
      <dgm:spPr/>
      <dgm:t>
        <a:bodyPr/>
        <a:lstStyle/>
        <a:p>
          <a:pPr rtl="1"/>
          <a:endParaRPr lang="he-IL"/>
        </a:p>
      </dgm:t>
    </dgm:pt>
    <dgm:pt modelId="{08DBD52E-2838-40FB-BF3C-9472213FE96F}" type="pres">
      <dgm:prSet presAssocID="{7D4BCA85-03A1-4705-BE1A-A75B2B465AC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B776AB-6096-4ECB-8F91-852D0343522B}" type="pres">
      <dgm:prSet presAssocID="{7D4BCA85-03A1-4705-BE1A-A75B2B465AC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58E18CB-8B2D-41DA-8025-1F0761C9A8D9}" type="pres">
      <dgm:prSet presAssocID="{B0B79445-8070-4114-BE07-A18AF29CCE61}" presName="sp" presStyleCnt="0"/>
      <dgm:spPr/>
      <dgm:t>
        <a:bodyPr/>
        <a:lstStyle/>
        <a:p>
          <a:pPr rtl="1"/>
          <a:endParaRPr lang="he-IL"/>
        </a:p>
      </dgm:t>
    </dgm:pt>
    <dgm:pt modelId="{D318959E-4126-4672-A99E-DE94BFC6ED82}" type="pres">
      <dgm:prSet presAssocID="{909E9578-4F4F-4840-B6CD-BBB736B4EE5A}" presName="composite" presStyleCnt="0"/>
      <dgm:spPr/>
      <dgm:t>
        <a:bodyPr/>
        <a:lstStyle/>
        <a:p>
          <a:pPr rtl="1"/>
          <a:endParaRPr lang="he-IL"/>
        </a:p>
      </dgm:t>
    </dgm:pt>
    <dgm:pt modelId="{84FED370-CD1F-4998-9300-93E2A131F3B3}" type="pres">
      <dgm:prSet presAssocID="{909E9578-4F4F-4840-B6CD-BBB736B4EE5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6E0F064-A344-49D9-A6C7-D2B917D79D4D}" type="pres">
      <dgm:prSet presAssocID="{909E9578-4F4F-4840-B6CD-BBB736B4EE5A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6AB2056-048D-407D-ABD0-1CB746D8B711}" type="pres">
      <dgm:prSet presAssocID="{55A8E18F-240E-4799-B737-E4A09D0C3004}" presName="sp" presStyleCnt="0"/>
      <dgm:spPr/>
      <dgm:t>
        <a:bodyPr/>
        <a:lstStyle/>
        <a:p>
          <a:pPr rtl="1"/>
          <a:endParaRPr lang="he-IL"/>
        </a:p>
      </dgm:t>
    </dgm:pt>
    <dgm:pt modelId="{CC4949B7-75B0-430D-BCA3-CBE27978C9B5}" type="pres">
      <dgm:prSet presAssocID="{2784C5D7-6D87-4F40-96EC-F61626140D5D}" presName="composite" presStyleCnt="0"/>
      <dgm:spPr/>
      <dgm:t>
        <a:bodyPr/>
        <a:lstStyle/>
        <a:p>
          <a:pPr rtl="1"/>
          <a:endParaRPr lang="he-IL"/>
        </a:p>
      </dgm:t>
    </dgm:pt>
    <dgm:pt modelId="{B7646F42-D15C-44A7-8DF4-E2256DD470A1}" type="pres">
      <dgm:prSet presAssocID="{2784C5D7-6D87-4F40-96EC-F61626140D5D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148D534-1CA9-4891-A6D4-53F164582361}" type="pres">
      <dgm:prSet presAssocID="{2784C5D7-6D87-4F40-96EC-F61626140D5D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A58A5829-665B-4934-9B44-5F793607985A}" srcId="{8529DA45-E31F-41F0-ACE4-F7623971FC05}" destId="{909E9578-4F4F-4840-B6CD-BBB736B4EE5A}" srcOrd="2" destOrd="0" parTransId="{F984FFE9-269C-4897-B5B6-84807881BF06}" sibTransId="{55A8E18F-240E-4799-B737-E4A09D0C3004}"/>
    <dgm:cxn modelId="{C6C9122D-5A97-456F-A104-09EC7D5C3848}" srcId="{C869F071-E9C3-404F-A789-DF3BEB2D9148}" destId="{8147A7A7-6599-4C30-B274-CD95B08AD04B}" srcOrd="0" destOrd="0" parTransId="{3F8E70F4-536A-48FF-844C-9E8A8893886D}" sibTransId="{00849223-C46F-496D-8382-CD95433223AA}"/>
    <dgm:cxn modelId="{62E5D57D-BFF9-4443-8B3E-48B85F9464FF}" type="presOf" srcId="{C2C62DC2-5E77-4A9B-9ECC-C948E158DEE1}" destId="{63B776AB-6096-4ECB-8F91-852D0343522B}" srcOrd="0" destOrd="1" presId="urn:microsoft.com/office/officeart/2005/8/layout/chevron2"/>
    <dgm:cxn modelId="{C0057BDA-FA94-4013-832A-BC68D3E8A221}" srcId="{8529DA45-E31F-41F0-ACE4-F7623971FC05}" destId="{C869F071-E9C3-404F-A789-DF3BEB2D9148}" srcOrd="0" destOrd="0" parTransId="{C75D073A-1A4E-4A41-80A7-FAB74167D1CE}" sibTransId="{D0CC1E9F-00E8-40CD-A16E-D56B582D8377}"/>
    <dgm:cxn modelId="{CCD34B7D-0C3D-495D-B27B-986383B8715B}" srcId="{7D4BCA85-03A1-4705-BE1A-A75B2B465AC5}" destId="{F5B6B9E9-4364-4829-AF58-BC9DECEE12AD}" srcOrd="0" destOrd="0" parTransId="{86FBC086-3921-4F87-B134-F3F47D6C4DD3}" sibTransId="{70D7C378-C3E3-44BE-ADBE-0264CE01A362}"/>
    <dgm:cxn modelId="{70727248-AE82-4BD8-B6A7-DBB424F6B187}" srcId="{8529DA45-E31F-41F0-ACE4-F7623971FC05}" destId="{7D4BCA85-03A1-4705-BE1A-A75B2B465AC5}" srcOrd="1" destOrd="0" parTransId="{A19F3259-BD65-4394-9EEC-D4EF32A016CF}" sibTransId="{B0B79445-8070-4114-BE07-A18AF29CCE61}"/>
    <dgm:cxn modelId="{A0EC6B28-0976-4560-8E57-44D4801EF74D}" type="presOf" srcId="{8147A7A7-6599-4C30-B274-CD95B08AD04B}" destId="{DB8F48D4-3D0D-49FB-BB0B-796256CAA8A7}" srcOrd="0" destOrd="0" presId="urn:microsoft.com/office/officeart/2005/8/layout/chevron2"/>
    <dgm:cxn modelId="{BB50F0A0-E66C-4C65-9EF3-6BD450FB0D63}" type="presOf" srcId="{2784C5D7-6D87-4F40-96EC-F61626140D5D}" destId="{B7646F42-D15C-44A7-8DF4-E2256DD470A1}" srcOrd="0" destOrd="0" presId="urn:microsoft.com/office/officeart/2005/8/layout/chevron2"/>
    <dgm:cxn modelId="{33F4B08D-2CE6-4C8C-8AB3-46815BC59833}" type="presOf" srcId="{C869F071-E9C3-404F-A789-DF3BEB2D9148}" destId="{D4BE799D-971E-4035-88AD-69D6914985B2}" srcOrd="0" destOrd="0" presId="urn:microsoft.com/office/officeart/2005/8/layout/chevron2"/>
    <dgm:cxn modelId="{80F475AA-7502-4127-BCC5-522EE4A7F822}" type="presOf" srcId="{50802E07-CC93-45FC-A9C4-2AEFE06B9B43}" destId="{6148D534-1CA9-4891-A6D4-53F164582361}" srcOrd="0" destOrd="0" presId="urn:microsoft.com/office/officeart/2005/8/layout/chevron2"/>
    <dgm:cxn modelId="{F70063B3-8EA8-4899-9327-F47C0BC856DF}" type="presOf" srcId="{F5B6B9E9-4364-4829-AF58-BC9DECEE12AD}" destId="{63B776AB-6096-4ECB-8F91-852D0343522B}" srcOrd="0" destOrd="0" presId="urn:microsoft.com/office/officeart/2005/8/layout/chevron2"/>
    <dgm:cxn modelId="{C5573824-0E95-4A83-81FD-A039FD0CD295}" srcId="{8529DA45-E31F-41F0-ACE4-F7623971FC05}" destId="{2784C5D7-6D87-4F40-96EC-F61626140D5D}" srcOrd="3" destOrd="0" parTransId="{61568FD5-97A3-4775-9CFD-F95991C26007}" sibTransId="{08B64D52-0964-473A-93D3-7A9E7695E17F}"/>
    <dgm:cxn modelId="{E61192CA-03C4-4A3C-9E09-BB9E6B23592E}" srcId="{2784C5D7-6D87-4F40-96EC-F61626140D5D}" destId="{50802E07-CC93-45FC-A9C4-2AEFE06B9B43}" srcOrd="0" destOrd="0" parTransId="{EF2489EF-57DC-4EA9-AE88-CB1AFA5B9380}" sibTransId="{5FD32291-7AF2-4A50-8560-1DD51752BEDA}"/>
    <dgm:cxn modelId="{52E80FB2-0E8F-4414-BFF2-F107D7CA9056}" type="presOf" srcId="{1F981456-EAFD-42DB-83A1-CF0ABB701523}" destId="{76E0F064-A344-49D9-A6C7-D2B917D79D4D}" srcOrd="0" destOrd="0" presId="urn:microsoft.com/office/officeart/2005/8/layout/chevron2"/>
    <dgm:cxn modelId="{F8B80D3D-7F13-47C5-B364-FE115ACB1336}" type="presOf" srcId="{7D121492-C0D9-4B0A-A3CF-BCEA153D246C}" destId="{76E0F064-A344-49D9-A6C7-D2B917D79D4D}" srcOrd="0" destOrd="1" presId="urn:microsoft.com/office/officeart/2005/8/layout/chevron2"/>
    <dgm:cxn modelId="{713E677A-8C0D-4DFF-B6DC-81E5CB336381}" srcId="{909E9578-4F4F-4840-B6CD-BBB736B4EE5A}" destId="{1F981456-EAFD-42DB-83A1-CF0ABB701523}" srcOrd="0" destOrd="0" parTransId="{3E518AE4-AA06-4C3D-B3B4-E0E875D903AE}" sibTransId="{83078ADA-EB40-48B0-A63B-448013DAA464}"/>
    <dgm:cxn modelId="{88B1E8EA-7D76-4D2F-8653-DB5BA299816B}" srcId="{909E9578-4F4F-4840-B6CD-BBB736B4EE5A}" destId="{7D121492-C0D9-4B0A-A3CF-BCEA153D246C}" srcOrd="1" destOrd="0" parTransId="{5463F943-194B-4CA9-8895-55E52186E877}" sibTransId="{9805CA5B-FFC3-44B8-A865-CC2D6E76F8F3}"/>
    <dgm:cxn modelId="{8D57DD60-E335-4731-905C-5DF73204B9E8}" type="presOf" srcId="{8529DA45-E31F-41F0-ACE4-F7623971FC05}" destId="{5FC00C28-8CF7-4716-8E8E-9D40A96D88E2}" srcOrd="0" destOrd="0" presId="urn:microsoft.com/office/officeart/2005/8/layout/chevron2"/>
    <dgm:cxn modelId="{28C9ADF3-6885-40F7-B78D-222E5308AF50}" srcId="{7D4BCA85-03A1-4705-BE1A-A75B2B465AC5}" destId="{C2C62DC2-5E77-4A9B-9ECC-C948E158DEE1}" srcOrd="1" destOrd="0" parTransId="{4F6E932F-2365-410D-983A-24B430A9E02A}" sibTransId="{930D91D5-C35D-4010-97F6-9A018694AC98}"/>
    <dgm:cxn modelId="{993CE2E3-9111-4360-AAB6-3A04D36EB99F}" type="presOf" srcId="{7D4BCA85-03A1-4705-BE1A-A75B2B465AC5}" destId="{08DBD52E-2838-40FB-BF3C-9472213FE96F}" srcOrd="0" destOrd="0" presId="urn:microsoft.com/office/officeart/2005/8/layout/chevron2"/>
    <dgm:cxn modelId="{664D197D-0CC3-4A7F-AEBD-F5C9FEC03456}" type="presOf" srcId="{909E9578-4F4F-4840-B6CD-BBB736B4EE5A}" destId="{84FED370-CD1F-4998-9300-93E2A131F3B3}" srcOrd="0" destOrd="0" presId="urn:microsoft.com/office/officeart/2005/8/layout/chevron2"/>
    <dgm:cxn modelId="{A44D6559-80F7-4B24-8F44-47E6DA1BAF63}" type="presParOf" srcId="{5FC00C28-8CF7-4716-8E8E-9D40A96D88E2}" destId="{B0C201FF-0951-44AF-970E-C903509D870D}" srcOrd="0" destOrd="0" presId="urn:microsoft.com/office/officeart/2005/8/layout/chevron2"/>
    <dgm:cxn modelId="{F2E9BBA0-5698-477F-AFE0-7F48B4492154}" type="presParOf" srcId="{B0C201FF-0951-44AF-970E-C903509D870D}" destId="{D4BE799D-971E-4035-88AD-69D6914985B2}" srcOrd="0" destOrd="0" presId="urn:microsoft.com/office/officeart/2005/8/layout/chevron2"/>
    <dgm:cxn modelId="{C3958CF0-B8D3-43D2-A954-519A0426E5BD}" type="presParOf" srcId="{B0C201FF-0951-44AF-970E-C903509D870D}" destId="{DB8F48D4-3D0D-49FB-BB0B-796256CAA8A7}" srcOrd="1" destOrd="0" presId="urn:microsoft.com/office/officeart/2005/8/layout/chevron2"/>
    <dgm:cxn modelId="{228BD3AC-B847-437F-9760-558C6C31E83E}" type="presParOf" srcId="{5FC00C28-8CF7-4716-8E8E-9D40A96D88E2}" destId="{74399D89-F401-4559-8792-FEDD864E9843}" srcOrd="1" destOrd="0" presId="urn:microsoft.com/office/officeart/2005/8/layout/chevron2"/>
    <dgm:cxn modelId="{F25DA189-DF48-4DD2-BA87-D17CE5159C1D}" type="presParOf" srcId="{5FC00C28-8CF7-4716-8E8E-9D40A96D88E2}" destId="{B8C26EDD-5019-43CF-88DC-E06D7D14751B}" srcOrd="2" destOrd="0" presId="urn:microsoft.com/office/officeart/2005/8/layout/chevron2"/>
    <dgm:cxn modelId="{40F1C2B0-F1DF-4E2D-9469-8037B4508CA3}" type="presParOf" srcId="{B8C26EDD-5019-43CF-88DC-E06D7D14751B}" destId="{08DBD52E-2838-40FB-BF3C-9472213FE96F}" srcOrd="0" destOrd="0" presId="urn:microsoft.com/office/officeart/2005/8/layout/chevron2"/>
    <dgm:cxn modelId="{3ACC3142-FBD1-4BEB-902C-5A7C814AA9C3}" type="presParOf" srcId="{B8C26EDD-5019-43CF-88DC-E06D7D14751B}" destId="{63B776AB-6096-4ECB-8F91-852D0343522B}" srcOrd="1" destOrd="0" presId="urn:microsoft.com/office/officeart/2005/8/layout/chevron2"/>
    <dgm:cxn modelId="{4C0DA527-90F3-452F-8431-95BF53A87A33}" type="presParOf" srcId="{5FC00C28-8CF7-4716-8E8E-9D40A96D88E2}" destId="{858E18CB-8B2D-41DA-8025-1F0761C9A8D9}" srcOrd="3" destOrd="0" presId="urn:microsoft.com/office/officeart/2005/8/layout/chevron2"/>
    <dgm:cxn modelId="{6530BECE-7B3F-4BC1-8710-D1B11184CC84}" type="presParOf" srcId="{5FC00C28-8CF7-4716-8E8E-9D40A96D88E2}" destId="{D318959E-4126-4672-A99E-DE94BFC6ED82}" srcOrd="4" destOrd="0" presId="urn:microsoft.com/office/officeart/2005/8/layout/chevron2"/>
    <dgm:cxn modelId="{F2115AE9-3883-423A-9E86-AE1716EADC94}" type="presParOf" srcId="{D318959E-4126-4672-A99E-DE94BFC6ED82}" destId="{84FED370-CD1F-4998-9300-93E2A131F3B3}" srcOrd="0" destOrd="0" presId="urn:microsoft.com/office/officeart/2005/8/layout/chevron2"/>
    <dgm:cxn modelId="{76F0FE43-DE13-4254-80AC-85647BDF3E59}" type="presParOf" srcId="{D318959E-4126-4672-A99E-DE94BFC6ED82}" destId="{76E0F064-A344-49D9-A6C7-D2B917D79D4D}" srcOrd="1" destOrd="0" presId="urn:microsoft.com/office/officeart/2005/8/layout/chevron2"/>
    <dgm:cxn modelId="{5C16CB23-C30E-4642-B075-5BB6C4C483D3}" type="presParOf" srcId="{5FC00C28-8CF7-4716-8E8E-9D40A96D88E2}" destId="{56AB2056-048D-407D-ABD0-1CB746D8B711}" srcOrd="5" destOrd="0" presId="urn:microsoft.com/office/officeart/2005/8/layout/chevron2"/>
    <dgm:cxn modelId="{1616117F-27F9-40C8-8C7F-9DC52EFEE92C}" type="presParOf" srcId="{5FC00C28-8CF7-4716-8E8E-9D40A96D88E2}" destId="{CC4949B7-75B0-430D-BCA3-CBE27978C9B5}" srcOrd="6" destOrd="0" presId="urn:microsoft.com/office/officeart/2005/8/layout/chevron2"/>
    <dgm:cxn modelId="{12D611C2-D39C-4584-B4AF-68D93FC485C1}" type="presParOf" srcId="{CC4949B7-75B0-430D-BCA3-CBE27978C9B5}" destId="{B7646F42-D15C-44A7-8DF4-E2256DD470A1}" srcOrd="0" destOrd="0" presId="urn:microsoft.com/office/officeart/2005/8/layout/chevron2"/>
    <dgm:cxn modelId="{298D99A7-BF11-4BE0-A7F8-D30C466E115C}" type="presParOf" srcId="{CC4949B7-75B0-430D-BCA3-CBE27978C9B5}" destId="{6148D534-1CA9-4891-A6D4-53F16458236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E0E8DE-202B-4F47-BE1A-29E8775C403D}">
      <dsp:nvSpPr>
        <dsp:cNvPr id="0" name=""/>
        <dsp:cNvSpPr/>
      </dsp:nvSpPr>
      <dsp:spPr>
        <a:xfrm rot="16200000">
          <a:off x="2339911" y="-2246844"/>
          <a:ext cx="733425" cy="54132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1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חלוקת משאבי המדינה עפ"י קריטריונים </a:t>
          </a:r>
          <a:r>
            <a:rPr lang="he-IL" sz="2100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אוביקטיביים ושוויוניים</a:t>
          </a:r>
          <a:endParaRPr lang="he-IL" sz="21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35803" y="128870"/>
        <a:ext cx="5377445" cy="661819"/>
      </dsp:txXfrm>
    </dsp:sp>
    <dsp:sp modelId="{607EE23C-DA16-4509-85A0-A5C160FB5FF8}">
      <dsp:nvSpPr>
        <dsp:cNvPr id="0" name=""/>
        <dsp:cNvSpPr/>
      </dsp:nvSpPr>
      <dsp:spPr>
        <a:xfrm>
          <a:off x="5413248" y="1389"/>
          <a:ext cx="3044952" cy="916781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חלוקת משאבים</a:t>
          </a:r>
          <a:endParaRPr lang="he-IL" sz="2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58002" y="46143"/>
        <a:ext cx="2955444" cy="827273"/>
      </dsp:txXfrm>
    </dsp:sp>
    <dsp:sp modelId="{180006BC-F064-4EED-AE6C-A6E2837DE9B6}">
      <dsp:nvSpPr>
        <dsp:cNvPr id="0" name=""/>
        <dsp:cNvSpPr/>
      </dsp:nvSpPr>
      <dsp:spPr>
        <a:xfrm rot="16200000">
          <a:off x="2339911" y="-1284224"/>
          <a:ext cx="733425" cy="54132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1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תוך התייחסות גם לעלות התשומות</a:t>
          </a:r>
          <a:endParaRPr lang="he-IL" sz="21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35803" y="1091490"/>
        <a:ext cx="5377445" cy="661819"/>
      </dsp:txXfrm>
    </dsp:sp>
    <dsp:sp modelId="{91BDEB0B-9095-4B41-A744-643CFACE3A5A}">
      <dsp:nvSpPr>
        <dsp:cNvPr id="0" name=""/>
        <dsp:cNvSpPr/>
      </dsp:nvSpPr>
      <dsp:spPr>
        <a:xfrm>
          <a:off x="5413248" y="964009"/>
          <a:ext cx="3044952" cy="916781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תקצוב ע"ב תפוקות</a:t>
          </a:r>
          <a:endParaRPr lang="he-IL" sz="2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58002" y="1008763"/>
        <a:ext cx="2955444" cy="827273"/>
      </dsp:txXfrm>
    </dsp:sp>
    <dsp:sp modelId="{4B07E346-E776-4CD9-BA55-86342F45AEB1}">
      <dsp:nvSpPr>
        <dsp:cNvPr id="0" name=""/>
        <dsp:cNvSpPr/>
      </dsp:nvSpPr>
      <dsp:spPr>
        <a:xfrm rot="16200000">
          <a:off x="2339911" y="-321603"/>
          <a:ext cx="733425" cy="54132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1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לשימוש כל מוסד עפ"י שיקוליו הבלעדיים</a:t>
          </a:r>
          <a:endParaRPr lang="he-IL" sz="21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35803" y="2054111"/>
        <a:ext cx="5377445" cy="661819"/>
      </dsp:txXfrm>
    </dsp:sp>
    <dsp:sp modelId="{20464C9C-7200-4288-AAE1-60BE19D628A6}">
      <dsp:nvSpPr>
        <dsp:cNvPr id="0" name=""/>
        <dsp:cNvSpPr/>
      </dsp:nvSpPr>
      <dsp:spPr>
        <a:xfrm>
          <a:off x="5413248" y="1926629"/>
          <a:ext cx="3044952" cy="916781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מענק גלובלי (</a:t>
          </a:r>
          <a:r>
            <a:rPr lang="en-US" sz="2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Block Grant</a:t>
          </a:r>
          <a:r>
            <a:rPr lang="he-IL" sz="2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he-IL" sz="2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58002" y="1971383"/>
        <a:ext cx="2955444" cy="8272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0E165-341E-4C4B-8E2C-A8FBC1A58678}">
      <dsp:nvSpPr>
        <dsp:cNvPr id="0" name=""/>
        <dsp:cNvSpPr/>
      </dsp:nvSpPr>
      <dsp:spPr>
        <a:xfrm rot="16200000">
          <a:off x="2334925" y="-2241977"/>
          <a:ext cx="743396" cy="541324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1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המודל ככלי מימוני </a:t>
          </a:r>
          <a:r>
            <a:rPr lang="he-IL" sz="210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לתמרוץ</a:t>
          </a:r>
          <a:r>
            <a:rPr lang="he-IL" sz="21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ולחתירה ליעדי התכנית </a:t>
          </a:r>
          <a:r>
            <a:rPr lang="he-IL" sz="210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הר"ש</a:t>
          </a:r>
          <a:r>
            <a:rPr lang="he-IL" sz="21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של ות"ת</a:t>
          </a:r>
          <a:endParaRPr lang="he-IL" sz="21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36289" y="129239"/>
        <a:ext cx="5376958" cy="670816"/>
      </dsp:txXfrm>
    </dsp:sp>
    <dsp:sp modelId="{42E9F077-4C75-458C-8524-870E579563FB}">
      <dsp:nvSpPr>
        <dsp:cNvPr id="0" name=""/>
        <dsp:cNvSpPr/>
      </dsp:nvSpPr>
      <dsp:spPr>
        <a:xfrm>
          <a:off x="5413248" y="23"/>
          <a:ext cx="3044952" cy="929245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תמריצים</a:t>
          </a:r>
          <a:endParaRPr lang="he-IL" sz="2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58610" y="45385"/>
        <a:ext cx="2954228" cy="838521"/>
      </dsp:txXfrm>
    </dsp:sp>
    <dsp:sp modelId="{F5BAC6F6-F246-4626-A480-DEDBD09AD4D0}">
      <dsp:nvSpPr>
        <dsp:cNvPr id="0" name=""/>
        <dsp:cNvSpPr/>
      </dsp:nvSpPr>
      <dsp:spPr>
        <a:xfrm rot="16200000">
          <a:off x="2334925" y="-1266270"/>
          <a:ext cx="743396" cy="541324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r" defTabSz="9334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1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שקיפות המודל למוסדות ולציבור הרחב</a:t>
          </a:r>
          <a:endParaRPr lang="he-IL" sz="21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36289" y="1104946"/>
        <a:ext cx="5376958" cy="670816"/>
      </dsp:txXfrm>
    </dsp:sp>
    <dsp:sp modelId="{C427DF0A-8BFD-467C-A528-49E1618D4E20}">
      <dsp:nvSpPr>
        <dsp:cNvPr id="0" name=""/>
        <dsp:cNvSpPr/>
      </dsp:nvSpPr>
      <dsp:spPr>
        <a:xfrm>
          <a:off x="5413248" y="975731"/>
          <a:ext cx="3044952" cy="929245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שקיפות</a:t>
          </a:r>
          <a:endParaRPr lang="he-IL" sz="2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58610" y="1021093"/>
        <a:ext cx="2954228" cy="8385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9C86A-6668-4D6D-A6A7-2959D52745AC}">
      <dsp:nvSpPr>
        <dsp:cNvPr id="0" name=""/>
        <dsp:cNvSpPr/>
      </dsp:nvSpPr>
      <dsp:spPr>
        <a:xfrm rot="16200000">
          <a:off x="1924669" y="-1794290"/>
          <a:ext cx="1027460" cy="487680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שפיטים בלבד</a:t>
          </a:r>
          <a:endParaRPr lang="he-IL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50155" y="180536"/>
        <a:ext cx="4826644" cy="927148"/>
      </dsp:txXfrm>
    </dsp:sp>
    <dsp:sp modelId="{EF663D88-C705-4B2A-B394-2A47D1DC9232}">
      <dsp:nvSpPr>
        <dsp:cNvPr id="0" name=""/>
        <dsp:cNvSpPr/>
      </dsp:nvSpPr>
      <dsp:spPr>
        <a:xfrm>
          <a:off x="4876800" y="1945"/>
          <a:ext cx="2743200" cy="128432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כתבי-עת</a:t>
          </a:r>
          <a:endParaRPr lang="he-IL" sz="3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39496" y="64641"/>
        <a:ext cx="2617808" cy="1158934"/>
      </dsp:txXfrm>
    </dsp:sp>
    <dsp:sp modelId="{19BFF5E0-7F84-468B-B47A-160A5C4FB471}">
      <dsp:nvSpPr>
        <dsp:cNvPr id="0" name=""/>
        <dsp:cNvSpPr/>
      </dsp:nvSpPr>
      <dsp:spPr>
        <a:xfrm rot="16200000">
          <a:off x="1924669" y="-445748"/>
          <a:ext cx="1027460" cy="4876800"/>
        </a:xfrm>
        <a:prstGeom prst="round2SameRect">
          <a:avLst/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Articles</a:t>
          </a:r>
          <a:endParaRPr lang="he-IL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Letters	</a:t>
          </a:r>
          <a:endParaRPr lang="he-IL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50155" y="1529078"/>
        <a:ext cx="4826644" cy="927148"/>
      </dsp:txXfrm>
    </dsp:sp>
    <dsp:sp modelId="{8BE29F3C-F5C0-4334-AAD0-8082C527CCBF}">
      <dsp:nvSpPr>
        <dsp:cNvPr id="0" name=""/>
        <dsp:cNvSpPr/>
      </dsp:nvSpPr>
      <dsp:spPr>
        <a:xfrm>
          <a:off x="4876800" y="1350488"/>
          <a:ext cx="2743200" cy="1284326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פרסומים</a:t>
          </a:r>
          <a:endParaRPr lang="he-IL" sz="3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39496" y="1413184"/>
        <a:ext cx="2617808" cy="1158934"/>
      </dsp:txXfrm>
    </dsp:sp>
    <dsp:sp modelId="{EE65148C-346D-4D6F-B1AD-55781E3891A6}">
      <dsp:nvSpPr>
        <dsp:cNvPr id="0" name=""/>
        <dsp:cNvSpPr/>
      </dsp:nvSpPr>
      <dsp:spPr>
        <a:xfrm rot="16200000">
          <a:off x="1924669" y="902793"/>
          <a:ext cx="1027460" cy="4876800"/>
        </a:xfrm>
        <a:prstGeom prst="round2Same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ספרים, פרקים, כנסים וכו'</a:t>
          </a:r>
          <a:endParaRPr lang="he-IL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50155" y="2877619"/>
        <a:ext cx="4826644" cy="927148"/>
      </dsp:txXfrm>
    </dsp:sp>
    <dsp:sp modelId="{F5417E33-1AB7-475E-8D63-09FCD5E25F56}">
      <dsp:nvSpPr>
        <dsp:cNvPr id="0" name=""/>
        <dsp:cNvSpPr/>
      </dsp:nvSpPr>
      <dsp:spPr>
        <a:xfrm>
          <a:off x="4876800" y="2699030"/>
          <a:ext cx="2743200" cy="1284326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לא</a:t>
          </a:r>
          <a:r>
            <a:rPr lang="he-IL" sz="36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נכללים</a:t>
          </a:r>
          <a:endParaRPr lang="he-IL" sz="36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39496" y="2761726"/>
        <a:ext cx="2617808" cy="11589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E838E-F8BC-4875-A205-D88DD94EE772}">
      <dsp:nvSpPr>
        <dsp:cNvPr id="0" name=""/>
        <dsp:cNvSpPr/>
      </dsp:nvSpPr>
      <dsp:spPr>
        <a:xfrm rot="16200000">
          <a:off x="2289567" y="-1973454"/>
          <a:ext cx="1129855" cy="536448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מתבצע עפ"י זיהוי השיוך של החוקר ליחידה האקדמית הרלוונטית</a:t>
          </a:r>
          <a:endParaRPr lang="he-IL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227410" y="199013"/>
        <a:ext cx="5309325" cy="1019545"/>
      </dsp:txXfrm>
    </dsp:sp>
    <dsp:sp modelId="{9A951730-3064-4FC9-8381-8F45DCD36F30}">
      <dsp:nvSpPr>
        <dsp:cNvPr id="0" name=""/>
        <dsp:cNvSpPr/>
      </dsp:nvSpPr>
      <dsp:spPr>
        <a:xfrm>
          <a:off x="5536735" y="2625"/>
          <a:ext cx="2673009" cy="141231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סיווג הפרסום לתחום הידע</a:t>
          </a:r>
          <a:endParaRPr lang="he-IL" sz="2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05679" y="71569"/>
        <a:ext cx="2535121" cy="1274431"/>
      </dsp:txXfrm>
    </dsp:sp>
    <dsp:sp modelId="{C3E9FCF6-4D16-4894-BA9B-3F37B7FE08C2}">
      <dsp:nvSpPr>
        <dsp:cNvPr id="0" name=""/>
        <dsp:cNvSpPr/>
      </dsp:nvSpPr>
      <dsp:spPr>
        <a:xfrm rot="16200000">
          <a:off x="2289597" y="-490518"/>
          <a:ext cx="1129855" cy="5364480"/>
        </a:xfrm>
        <a:prstGeom prst="round2SameRect">
          <a:avLst/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חוקר מהמח' לפסיכולוגיה מפרסם מאמר בכתב-עת בתחום הרפואה.</a:t>
          </a:r>
          <a:endParaRPr lang="he-IL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המאמר יזקף לטובת המח' לפסיכולוגיה (מדעי החברה)</a:t>
          </a:r>
          <a:endParaRPr lang="he-IL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227440" y="1681949"/>
        <a:ext cx="5309325" cy="1019545"/>
      </dsp:txXfrm>
    </dsp:sp>
    <dsp:sp modelId="{2E253B72-C0D3-4FC2-848B-78D13279AADD}">
      <dsp:nvSpPr>
        <dsp:cNvPr id="0" name=""/>
        <dsp:cNvSpPr/>
      </dsp:nvSpPr>
      <dsp:spPr>
        <a:xfrm>
          <a:off x="5536765" y="1485561"/>
          <a:ext cx="2672979" cy="1412319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דוגמה</a:t>
          </a:r>
          <a:endParaRPr lang="he-IL" sz="2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05709" y="1554505"/>
        <a:ext cx="2535091" cy="1274431"/>
      </dsp:txXfrm>
    </dsp:sp>
    <dsp:sp modelId="{5D8221B2-6026-43A9-9722-D1EAB60E3CBC}">
      <dsp:nvSpPr>
        <dsp:cNvPr id="0" name=""/>
        <dsp:cNvSpPr/>
      </dsp:nvSpPr>
      <dsp:spPr>
        <a:xfrm rot="16200000">
          <a:off x="2029252" y="1376652"/>
          <a:ext cx="1660944" cy="5359241"/>
        </a:xfrm>
        <a:prstGeom prst="round2Same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"מיהו חוקר?"</a:t>
          </a:r>
          <a:r>
            <a:rPr lang="he-IL" sz="18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– </a:t>
          </a:r>
          <a:r>
            <a:rPr lang="he-IL" sz="1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סגל בכיר, </a:t>
          </a:r>
          <a:r>
            <a:rPr lang="he-IL" sz="1400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ממ"ה</a:t>
          </a:r>
          <a:r>
            <a:rPr lang="he-IL" sz="1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דוקטורנטים, פוסט-דוק, רופאים, קלינאים.</a:t>
          </a:r>
          <a:endParaRPr lang="he-IL" sz="1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זיהוי ההשתייכות המוסדית </a:t>
          </a:r>
          <a:r>
            <a:rPr lang="he-IL" sz="1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(חוקרים העובדים במספר מוסדות – בארץ/חו"ל)</a:t>
          </a:r>
          <a:endParaRPr lang="he-IL" sz="21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שת"פ עם סוגי מוסדות שונים </a:t>
          </a:r>
          <a:r>
            <a:rPr lang="he-IL" sz="1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(מכוני מחקר, בתי-חולים)</a:t>
          </a:r>
          <a:endParaRPr lang="he-IL" sz="1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261185" y="3306882"/>
        <a:ext cx="5278160" cy="1498782"/>
      </dsp:txXfrm>
    </dsp:sp>
    <dsp:sp modelId="{73685E92-E877-47B8-840B-AF9462B29F15}">
      <dsp:nvSpPr>
        <dsp:cNvPr id="0" name=""/>
        <dsp:cNvSpPr/>
      </dsp:nvSpPr>
      <dsp:spPr>
        <a:xfrm>
          <a:off x="5539345" y="2968497"/>
          <a:ext cx="2670399" cy="2175551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סוגיות העולות בתהליך הזיהוי</a:t>
          </a:r>
          <a:endParaRPr lang="he-IL" sz="2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45547" y="3074699"/>
        <a:ext cx="2457995" cy="19631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393C6E-3F6E-465F-98D2-71F578F5F896}">
      <dsp:nvSpPr>
        <dsp:cNvPr id="0" name=""/>
        <dsp:cNvSpPr/>
      </dsp:nvSpPr>
      <dsp:spPr>
        <a:xfrm>
          <a:off x="807199" y="2682906"/>
          <a:ext cx="983820" cy="468209"/>
        </a:xfrm>
        <a:custGeom>
          <a:avLst/>
          <a:gdLst/>
          <a:ahLst/>
          <a:cxnLst/>
          <a:rect l="0" t="0" r="0" b="0"/>
          <a:pathLst>
            <a:path>
              <a:moveTo>
                <a:pt x="983820" y="0"/>
              </a:moveTo>
              <a:lnTo>
                <a:pt x="983820" y="319070"/>
              </a:lnTo>
              <a:lnTo>
                <a:pt x="0" y="319070"/>
              </a:lnTo>
              <a:lnTo>
                <a:pt x="0" y="46820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4B347-6A6C-4BC5-BAC0-6318EF94B474}">
      <dsp:nvSpPr>
        <dsp:cNvPr id="0" name=""/>
        <dsp:cNvSpPr/>
      </dsp:nvSpPr>
      <dsp:spPr>
        <a:xfrm>
          <a:off x="1791019" y="2682906"/>
          <a:ext cx="983820" cy="468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070"/>
              </a:lnTo>
              <a:lnTo>
                <a:pt x="983820" y="319070"/>
              </a:lnTo>
              <a:lnTo>
                <a:pt x="983820" y="46820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33DF37-ADD9-4B1E-B96B-AD0A8CCF392E}">
      <dsp:nvSpPr>
        <dsp:cNvPr id="0" name=""/>
        <dsp:cNvSpPr/>
      </dsp:nvSpPr>
      <dsp:spPr>
        <a:xfrm>
          <a:off x="1791019" y="1192418"/>
          <a:ext cx="1967641" cy="468209"/>
        </a:xfrm>
        <a:custGeom>
          <a:avLst/>
          <a:gdLst/>
          <a:ahLst/>
          <a:cxnLst/>
          <a:rect l="0" t="0" r="0" b="0"/>
          <a:pathLst>
            <a:path>
              <a:moveTo>
                <a:pt x="1967641" y="0"/>
              </a:moveTo>
              <a:lnTo>
                <a:pt x="1967641" y="319070"/>
              </a:lnTo>
              <a:lnTo>
                <a:pt x="0" y="319070"/>
              </a:lnTo>
              <a:lnTo>
                <a:pt x="0" y="46820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62A0C5-75AD-4F24-A00A-ADB42320ABAA}">
      <dsp:nvSpPr>
        <dsp:cNvPr id="0" name=""/>
        <dsp:cNvSpPr/>
      </dsp:nvSpPr>
      <dsp:spPr>
        <a:xfrm>
          <a:off x="4742482" y="2682906"/>
          <a:ext cx="983820" cy="468209"/>
        </a:xfrm>
        <a:custGeom>
          <a:avLst/>
          <a:gdLst/>
          <a:ahLst/>
          <a:cxnLst/>
          <a:rect l="0" t="0" r="0" b="0"/>
          <a:pathLst>
            <a:path>
              <a:moveTo>
                <a:pt x="983820" y="0"/>
              </a:moveTo>
              <a:lnTo>
                <a:pt x="983820" y="319070"/>
              </a:lnTo>
              <a:lnTo>
                <a:pt x="0" y="319070"/>
              </a:lnTo>
              <a:lnTo>
                <a:pt x="0" y="46820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F790E-8E89-42C3-AF32-7C5E8878A924}">
      <dsp:nvSpPr>
        <dsp:cNvPr id="0" name=""/>
        <dsp:cNvSpPr/>
      </dsp:nvSpPr>
      <dsp:spPr>
        <a:xfrm>
          <a:off x="5726303" y="2682906"/>
          <a:ext cx="983820" cy="468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070"/>
              </a:lnTo>
              <a:lnTo>
                <a:pt x="983820" y="319070"/>
              </a:lnTo>
              <a:lnTo>
                <a:pt x="983820" y="46820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44977D-4DE5-4D95-B863-96C611F7393A}">
      <dsp:nvSpPr>
        <dsp:cNvPr id="0" name=""/>
        <dsp:cNvSpPr/>
      </dsp:nvSpPr>
      <dsp:spPr>
        <a:xfrm>
          <a:off x="3758661" y="1192418"/>
          <a:ext cx="1967641" cy="468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070"/>
              </a:lnTo>
              <a:lnTo>
                <a:pt x="1967641" y="319070"/>
              </a:lnTo>
              <a:lnTo>
                <a:pt x="1967641" y="46820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3A4D0-FE2F-48DA-9F1F-FAB8AE32DD18}">
      <dsp:nvSpPr>
        <dsp:cNvPr id="0" name=""/>
        <dsp:cNvSpPr/>
      </dsp:nvSpPr>
      <dsp:spPr>
        <a:xfrm>
          <a:off x="2953717" y="170138"/>
          <a:ext cx="1609888" cy="1022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B4DF321-4E9A-492D-9373-33F018CEB143}">
      <dsp:nvSpPr>
        <dsp:cNvPr id="0" name=""/>
        <dsp:cNvSpPr/>
      </dsp:nvSpPr>
      <dsp:spPr>
        <a:xfrm>
          <a:off x="3132593" y="340071"/>
          <a:ext cx="1609888" cy="1022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מאמר</a:t>
          </a:r>
          <a:endParaRPr lang="he-IL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62535" y="370013"/>
        <a:ext cx="1550004" cy="962395"/>
      </dsp:txXfrm>
    </dsp:sp>
    <dsp:sp modelId="{AFA43E20-F585-44EF-994B-ABD5814B7FBC}">
      <dsp:nvSpPr>
        <dsp:cNvPr id="0" name=""/>
        <dsp:cNvSpPr/>
      </dsp:nvSpPr>
      <dsp:spPr>
        <a:xfrm>
          <a:off x="4921359" y="1660627"/>
          <a:ext cx="1609888" cy="10222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7CB2E04-52A3-4A72-A4AC-28A00EAE68F8}">
      <dsp:nvSpPr>
        <dsp:cNvPr id="0" name=""/>
        <dsp:cNvSpPr/>
      </dsp:nvSpPr>
      <dsp:spPr>
        <a:xfrm>
          <a:off x="5100235" y="1830560"/>
          <a:ext cx="1609888" cy="1022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אוניברסיטה א'</a:t>
          </a:r>
          <a:endParaRPr lang="he-IL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130177" y="1860502"/>
        <a:ext cx="1550004" cy="962395"/>
      </dsp:txXfrm>
    </dsp:sp>
    <dsp:sp modelId="{1BE67B4E-33B2-44C1-AD02-372ADD8AB151}">
      <dsp:nvSpPr>
        <dsp:cNvPr id="0" name=""/>
        <dsp:cNvSpPr/>
      </dsp:nvSpPr>
      <dsp:spPr>
        <a:xfrm>
          <a:off x="5905180" y="3151116"/>
          <a:ext cx="1609888" cy="10222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9395451-F5A8-48D6-8B94-D2DBDAF9D3D9}">
      <dsp:nvSpPr>
        <dsp:cNvPr id="0" name=""/>
        <dsp:cNvSpPr/>
      </dsp:nvSpPr>
      <dsp:spPr>
        <a:xfrm>
          <a:off x="6084056" y="3321048"/>
          <a:ext cx="1609888" cy="1022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חוקר א' (מחלקה </a:t>
          </a:r>
          <a:r>
            <a:rPr lang="he-IL" sz="2000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א'</a:t>
          </a: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he-IL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113998" y="3350990"/>
        <a:ext cx="1550004" cy="962395"/>
      </dsp:txXfrm>
    </dsp:sp>
    <dsp:sp modelId="{0872C7F2-7D07-49FD-AA13-213798EE1C62}">
      <dsp:nvSpPr>
        <dsp:cNvPr id="0" name=""/>
        <dsp:cNvSpPr/>
      </dsp:nvSpPr>
      <dsp:spPr>
        <a:xfrm>
          <a:off x="3937538" y="3151116"/>
          <a:ext cx="1609888" cy="10222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0C06A4A-8D21-46EC-98F1-9C6F35FA6318}">
      <dsp:nvSpPr>
        <dsp:cNvPr id="0" name=""/>
        <dsp:cNvSpPr/>
      </dsp:nvSpPr>
      <dsp:spPr>
        <a:xfrm>
          <a:off x="4116414" y="3321048"/>
          <a:ext cx="1609888" cy="1022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חוקר ב' (מחלקה </a:t>
          </a:r>
          <a:r>
            <a:rPr lang="he-IL" sz="2000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ב'</a:t>
          </a: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he-IL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146356" y="3350990"/>
        <a:ext cx="1550004" cy="962395"/>
      </dsp:txXfrm>
    </dsp:sp>
    <dsp:sp modelId="{5DE56798-C7C5-4858-BACA-65B10346D1E3}">
      <dsp:nvSpPr>
        <dsp:cNvPr id="0" name=""/>
        <dsp:cNvSpPr/>
      </dsp:nvSpPr>
      <dsp:spPr>
        <a:xfrm>
          <a:off x="986075" y="1660627"/>
          <a:ext cx="1609888" cy="10222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877788E-BDB8-45EA-8865-2B06283836F8}">
      <dsp:nvSpPr>
        <dsp:cNvPr id="0" name=""/>
        <dsp:cNvSpPr/>
      </dsp:nvSpPr>
      <dsp:spPr>
        <a:xfrm>
          <a:off x="1164952" y="1830560"/>
          <a:ext cx="1609888" cy="1022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אוניברסיטה ב'</a:t>
          </a:r>
          <a:endParaRPr lang="he-IL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94894" y="1860502"/>
        <a:ext cx="1550004" cy="962395"/>
      </dsp:txXfrm>
    </dsp:sp>
    <dsp:sp modelId="{DCA3056B-BAC6-4DC3-83CF-9343CA72198C}">
      <dsp:nvSpPr>
        <dsp:cNvPr id="0" name=""/>
        <dsp:cNvSpPr/>
      </dsp:nvSpPr>
      <dsp:spPr>
        <a:xfrm>
          <a:off x="1969896" y="3151116"/>
          <a:ext cx="1609888" cy="10222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EDD6452-D6F7-4AE8-A94C-56489738ED26}">
      <dsp:nvSpPr>
        <dsp:cNvPr id="0" name=""/>
        <dsp:cNvSpPr/>
      </dsp:nvSpPr>
      <dsp:spPr>
        <a:xfrm>
          <a:off x="2148773" y="3321048"/>
          <a:ext cx="1609888" cy="1022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חוקר ג' (מחלקה </a:t>
          </a:r>
          <a:r>
            <a:rPr lang="he-IL" sz="2000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א'</a:t>
          </a: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he-IL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78715" y="3350990"/>
        <a:ext cx="1550004" cy="962395"/>
      </dsp:txXfrm>
    </dsp:sp>
    <dsp:sp modelId="{2DCB2AFA-C8D8-47E9-9729-E784E6688ECF}">
      <dsp:nvSpPr>
        <dsp:cNvPr id="0" name=""/>
        <dsp:cNvSpPr/>
      </dsp:nvSpPr>
      <dsp:spPr>
        <a:xfrm>
          <a:off x="2254" y="3151116"/>
          <a:ext cx="1609888" cy="10222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98E21A4-7584-442A-89B2-B77628342E9C}">
      <dsp:nvSpPr>
        <dsp:cNvPr id="0" name=""/>
        <dsp:cNvSpPr/>
      </dsp:nvSpPr>
      <dsp:spPr>
        <a:xfrm>
          <a:off x="181131" y="3321048"/>
          <a:ext cx="1609888" cy="1022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חוקר ד' (מחלקה </a:t>
          </a:r>
          <a:r>
            <a:rPr lang="he-IL" sz="2000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א'</a:t>
          </a:r>
          <a:r>
            <a:rPr lang="he-IL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he-IL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1073" y="3350990"/>
        <a:ext cx="1550004" cy="9623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E799D-971E-4035-88AD-69D6914985B2}">
      <dsp:nvSpPr>
        <dsp:cNvPr id="0" name=""/>
        <dsp:cNvSpPr/>
      </dsp:nvSpPr>
      <dsp:spPr>
        <a:xfrm rot="5400000">
          <a:off x="6486725" y="203096"/>
          <a:ext cx="1333264" cy="933285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שלב א'</a:t>
          </a:r>
          <a:endParaRPr lang="he-IL" sz="2500" kern="1200" dirty="0"/>
        </a:p>
      </dsp:txBody>
      <dsp:txXfrm rot="-5400000">
        <a:off x="6686715" y="469750"/>
        <a:ext cx="933285" cy="399979"/>
      </dsp:txXfrm>
    </dsp:sp>
    <dsp:sp modelId="{DB8F48D4-3D0D-49FB-BB0B-796256CAA8A7}">
      <dsp:nvSpPr>
        <dsp:cNvPr id="0" name=""/>
        <dsp:cNvSpPr/>
      </dsp:nvSpPr>
      <dsp:spPr>
        <a:xfrm rot="16200000">
          <a:off x="2910046" y="-2906939"/>
          <a:ext cx="866621" cy="66867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4224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 smtClean="0"/>
            <a:t>סיווג כל כתבי-העת במאגר לתחום (226 תתי-תחומים)</a:t>
          </a:r>
          <a:endParaRPr lang="he-IL" sz="2000" kern="1200" dirty="0"/>
        </a:p>
      </dsp:txBody>
      <dsp:txXfrm rot="5400000">
        <a:off x="42305" y="45412"/>
        <a:ext cx="6644409" cy="782011"/>
      </dsp:txXfrm>
    </dsp:sp>
    <dsp:sp modelId="{08DBD52E-2838-40FB-BF3C-9472213FE96F}">
      <dsp:nvSpPr>
        <dsp:cNvPr id="0" name=""/>
        <dsp:cNvSpPr/>
      </dsp:nvSpPr>
      <dsp:spPr>
        <a:xfrm rot="5400000">
          <a:off x="6486725" y="1390670"/>
          <a:ext cx="1333264" cy="933285"/>
        </a:xfrm>
        <a:prstGeom prst="chevron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שלב ב'</a:t>
          </a:r>
          <a:endParaRPr lang="he-IL" sz="2500" kern="1200" dirty="0"/>
        </a:p>
      </dsp:txBody>
      <dsp:txXfrm rot="-5400000">
        <a:off x="6686715" y="1657324"/>
        <a:ext cx="933285" cy="399979"/>
      </dsp:txXfrm>
    </dsp:sp>
    <dsp:sp modelId="{63B776AB-6096-4ECB-8F91-852D0343522B}">
      <dsp:nvSpPr>
        <dsp:cNvPr id="0" name=""/>
        <dsp:cNvSpPr/>
      </dsp:nvSpPr>
      <dsp:spPr>
        <a:xfrm rot="16200000">
          <a:off x="2910046" y="-1719365"/>
          <a:ext cx="866621" cy="66867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4224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 smtClean="0"/>
            <a:t>סידור כתבי-העת בכל תחום עפ"י ה-</a:t>
          </a:r>
          <a:r>
            <a:rPr lang="en-US" sz="2000" kern="1200" dirty="0" smtClean="0"/>
            <a:t>IF</a:t>
          </a:r>
          <a:r>
            <a:rPr lang="he-IL" sz="2000" kern="1200" dirty="0" smtClean="0"/>
            <a:t> שלו</a:t>
          </a:r>
          <a:endParaRPr lang="he-IL" sz="2000" kern="1200" dirty="0"/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 smtClean="0"/>
            <a:t>חישוב האחוזון (</a:t>
          </a:r>
          <a:r>
            <a:rPr lang="en-US" sz="2000" kern="1200" dirty="0" smtClean="0"/>
            <a:t>percentile</a:t>
          </a:r>
          <a:r>
            <a:rPr lang="he-IL" sz="2000" kern="1200" dirty="0" smtClean="0"/>
            <a:t>) בו נמצא כל כתב-עת</a:t>
          </a:r>
          <a:endParaRPr lang="he-IL" sz="2000" kern="1200" dirty="0"/>
        </a:p>
      </dsp:txBody>
      <dsp:txXfrm rot="5400000">
        <a:off x="42305" y="1232986"/>
        <a:ext cx="6644409" cy="782011"/>
      </dsp:txXfrm>
    </dsp:sp>
    <dsp:sp modelId="{84FED370-CD1F-4998-9300-93E2A131F3B3}">
      <dsp:nvSpPr>
        <dsp:cNvPr id="0" name=""/>
        <dsp:cNvSpPr/>
      </dsp:nvSpPr>
      <dsp:spPr>
        <a:xfrm rot="5400000">
          <a:off x="6486725" y="2578244"/>
          <a:ext cx="1333264" cy="933285"/>
        </a:xfrm>
        <a:prstGeom prst="chevron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שלב ג'</a:t>
          </a:r>
          <a:endParaRPr lang="he-IL" sz="2500" kern="1200" dirty="0"/>
        </a:p>
      </dsp:txBody>
      <dsp:txXfrm rot="-5400000">
        <a:off x="6686715" y="2844898"/>
        <a:ext cx="933285" cy="399979"/>
      </dsp:txXfrm>
    </dsp:sp>
    <dsp:sp modelId="{76E0F064-A344-49D9-A6C7-D2B917D79D4D}">
      <dsp:nvSpPr>
        <dsp:cNvPr id="0" name=""/>
        <dsp:cNvSpPr/>
      </dsp:nvSpPr>
      <dsp:spPr>
        <a:xfrm rot="16200000">
          <a:off x="2910046" y="-531791"/>
          <a:ext cx="866621" cy="66867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4224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 smtClean="0"/>
            <a:t>נירמול ה-</a:t>
          </a:r>
          <a:r>
            <a:rPr lang="en-US" sz="2000" kern="1200" dirty="0" smtClean="0"/>
            <a:t>IF</a:t>
          </a:r>
          <a:r>
            <a:rPr lang="he-IL" sz="2000" kern="1200" dirty="0" smtClean="0"/>
            <a:t> "האמיתי" של כתבי-העת בתחום בטווח שבין 1-15.</a:t>
          </a:r>
          <a:endParaRPr lang="he-IL" sz="2000" kern="1200" dirty="0"/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 smtClean="0"/>
            <a:t>כתבי-העת </a:t>
          </a:r>
          <a:r>
            <a:rPr lang="en-US" sz="2000" kern="1200" dirty="0" smtClean="0"/>
            <a:t>Nature</a:t>
          </a:r>
          <a:r>
            <a:rPr lang="he-IL" sz="2000" kern="1200" dirty="0" smtClean="0"/>
            <a:t> ו-</a:t>
          </a:r>
          <a:r>
            <a:rPr lang="en-US" sz="2000" kern="1200" dirty="0" smtClean="0"/>
            <a:t>Science</a:t>
          </a:r>
          <a:r>
            <a:rPr lang="he-IL" sz="2000" kern="1200" dirty="0" smtClean="0"/>
            <a:t> מקבלים ערך של 25.</a:t>
          </a:r>
          <a:endParaRPr lang="he-IL" sz="2000" kern="1200" dirty="0"/>
        </a:p>
      </dsp:txBody>
      <dsp:txXfrm rot="5400000">
        <a:off x="42305" y="2420560"/>
        <a:ext cx="6644409" cy="782011"/>
      </dsp:txXfrm>
    </dsp:sp>
    <dsp:sp modelId="{B7646F42-D15C-44A7-8DF4-E2256DD470A1}">
      <dsp:nvSpPr>
        <dsp:cNvPr id="0" name=""/>
        <dsp:cNvSpPr/>
      </dsp:nvSpPr>
      <dsp:spPr>
        <a:xfrm rot="5400000">
          <a:off x="6486725" y="3765818"/>
          <a:ext cx="1333264" cy="933285"/>
        </a:xfrm>
        <a:prstGeom prst="chevron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שלב ד'</a:t>
          </a:r>
          <a:endParaRPr lang="he-IL" sz="2500" kern="1200" dirty="0"/>
        </a:p>
      </dsp:txBody>
      <dsp:txXfrm rot="-5400000">
        <a:off x="6686715" y="4032472"/>
        <a:ext cx="933285" cy="399979"/>
      </dsp:txXfrm>
    </dsp:sp>
    <dsp:sp modelId="{6148D534-1CA9-4891-A6D4-53F164582361}">
      <dsp:nvSpPr>
        <dsp:cNvPr id="0" name=""/>
        <dsp:cNvSpPr/>
      </dsp:nvSpPr>
      <dsp:spPr>
        <a:xfrm rot="16200000">
          <a:off x="2910046" y="655782"/>
          <a:ext cx="866621" cy="66867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4224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 smtClean="0"/>
            <a:t>לכל פרסום שנכלל במודל ניתן משקל עפ"י ה-</a:t>
          </a:r>
          <a:r>
            <a:rPr lang="en-US" sz="2000" kern="1200" dirty="0" smtClean="0"/>
            <a:t>IF</a:t>
          </a:r>
          <a:r>
            <a:rPr lang="he-IL" sz="2000" kern="1200" dirty="0" smtClean="0"/>
            <a:t> המנורמל של כתב-העת בו פורסם.</a:t>
          </a:r>
          <a:endParaRPr lang="he-IL" sz="2000" kern="1200" dirty="0"/>
        </a:p>
      </dsp:txBody>
      <dsp:txXfrm rot="5400000">
        <a:off x="42305" y="3608134"/>
        <a:ext cx="6644409" cy="7820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8789" y="1"/>
            <a:ext cx="2944124" cy="495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2" tIns="45556" rIns="91112" bIns="4555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9" y="1"/>
            <a:ext cx="2944124" cy="495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2" tIns="45556" rIns="91112" bIns="45556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fld id="{AFDDEDB1-0958-45FC-9479-F60FA5BE2B1F}" type="datetime13">
              <a:rPr lang="he-IL" smtClean="0"/>
              <a:t>27.07.2016</a:t>
            </a:fld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48789" y="9427852"/>
            <a:ext cx="2944124" cy="495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2" tIns="45556" rIns="91112" bIns="4555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he-IL" smtClean="0"/>
              <a:t>אגף תכנון ומדיניות, ות"ת</a:t>
            </a: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9" y="9427852"/>
            <a:ext cx="2944124" cy="495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2" tIns="45556" rIns="91112" bIns="45556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fld id="{E54DF028-9896-4C0A-8176-A27A5C9925FB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7678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125" cy="495621"/>
          </a:xfrm>
          <a:prstGeom prst="rect">
            <a:avLst/>
          </a:prstGeom>
        </p:spPr>
        <p:txBody>
          <a:bodyPr vert="horz" lIns="91112" tIns="45556" rIns="91112" bIns="4555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202" y="1"/>
            <a:ext cx="2944125" cy="495621"/>
          </a:xfrm>
          <a:prstGeom prst="rect">
            <a:avLst/>
          </a:prstGeom>
        </p:spPr>
        <p:txBody>
          <a:bodyPr vert="horz" lIns="91112" tIns="45556" rIns="91112" bIns="4555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7DA2641-7E5F-47D1-A063-6BED45A10474}" type="datetime13">
              <a:rPr lang="he-IL" smtClean="0"/>
              <a:t>27.07.2016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2" tIns="45556" rIns="91112" bIns="4555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92" y="4714715"/>
            <a:ext cx="5434330" cy="4465325"/>
          </a:xfrm>
          <a:prstGeom prst="rect">
            <a:avLst/>
          </a:prstGeom>
        </p:spPr>
        <p:txBody>
          <a:bodyPr vert="horz" lIns="91112" tIns="45556" rIns="91112" bIns="4555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7852"/>
            <a:ext cx="2944125" cy="495621"/>
          </a:xfrm>
          <a:prstGeom prst="rect">
            <a:avLst/>
          </a:prstGeom>
        </p:spPr>
        <p:txBody>
          <a:bodyPr vert="horz" lIns="91112" tIns="45556" rIns="91112" bIns="4555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he-IL" smtClean="0"/>
              <a:t>אגף תכנון ומדיניות, ות"ת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202" y="9427852"/>
            <a:ext cx="2944125" cy="495621"/>
          </a:xfrm>
          <a:prstGeom prst="rect">
            <a:avLst/>
          </a:prstGeom>
        </p:spPr>
        <p:txBody>
          <a:bodyPr vert="horz" wrap="square" lIns="91112" tIns="45556" rIns="91112" bIns="4555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5319232-5757-4B82-8CA7-355B9D5BFD9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884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319232-5757-4B82-8CA7-355B9D5BFD92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CD8E2CE0-FBB6-4A3C-8C69-EA40E6011915}" type="datetime13">
              <a:rPr lang="he-IL" smtClean="0"/>
              <a:t>27.07.2016</a:t>
            </a:fld>
            <a:endParaRPr lang="en-US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אגף תכנון ומדיניות, ות"ת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01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319232-5757-4B82-8CA7-355B9D5BFD92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E16378D1-DB7A-4C3B-A79A-38809113A734}" type="datetime13">
              <a:rPr lang="he-IL" smtClean="0"/>
              <a:t>27.07.2016</a:t>
            </a:fld>
            <a:endParaRPr lang="en-US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אגף תכנון ומדיניות, ות"ת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03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319232-5757-4B82-8CA7-355B9D5BFD92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A9FDC533-11FA-4D4C-B22A-102588FE94C4}" type="datetime13">
              <a:rPr lang="he-IL" smtClean="0"/>
              <a:t>27.07.2016</a:t>
            </a:fld>
            <a:endParaRPr lang="en-US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אגף תכנון ומדיניות, ות"ת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697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he-IL" smtClean="0"/>
          </a:p>
        </p:txBody>
      </p:sp>
      <p:sp>
        <p:nvSpPr>
          <p:cNvPr id="2" name="מציין מיקום של כותרת עליונה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E67CC5D3-FF29-4CED-AE7D-17F23F84D072}" type="datetime13">
              <a:rPr lang="he-IL" smtClean="0"/>
              <a:t>27.07.2016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אגף תכנון ומדיניות, ות"ת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98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he-IL" smtClean="0"/>
          </a:p>
        </p:txBody>
      </p:sp>
      <p:sp>
        <p:nvSpPr>
          <p:cNvPr id="2" name="מציין מיקום של כותרת עליונה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4009336-E522-4CA4-B7CF-54CD2068D2EC}" type="datetime13">
              <a:rPr lang="he-IL" smtClean="0"/>
              <a:t>27.07.2016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אגף תכנון ומדיניות, ות"ת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46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he-IL" smtClean="0"/>
          </a:p>
        </p:txBody>
      </p:sp>
      <p:sp>
        <p:nvSpPr>
          <p:cNvPr id="2" name="מציין מיקום של כותרת עליונה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1EA27655-7888-4960-8FB1-9EABEAC84384}" type="datetime13">
              <a:rPr lang="he-IL" smtClean="0"/>
              <a:t>27.07.2016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אגף תכנון ומדיניות, ות"ת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58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b="1" dirty="0" smtClean="0"/>
              <a:t>* אימפקט פקטור </a:t>
            </a:r>
            <a:r>
              <a:rPr lang="he-IL" dirty="0" smtClean="0"/>
              <a:t>של כתב-עת מדעי הינו מדד </a:t>
            </a:r>
            <a:r>
              <a:rPr lang="he-IL" baseline="0" dirty="0" smtClean="0"/>
              <a:t>המחושב עפ"י מספר הציטוטים הממוצע של סך המאמרים המדעיים שהתפרסמו בכתב-העת בשנה האחרונה.</a:t>
            </a:r>
          </a:p>
          <a:p>
            <a:pPr algn="r" rtl="1"/>
            <a:r>
              <a:rPr lang="he-IL" baseline="0" dirty="0" smtClean="0"/>
              <a:t>** ל-</a:t>
            </a:r>
            <a:r>
              <a:rPr lang="en-US" baseline="0" dirty="0" smtClean="0"/>
              <a:t>Nature</a:t>
            </a:r>
            <a:r>
              <a:rPr lang="he-IL" baseline="0" dirty="0" smtClean="0"/>
              <a:t> ו-</a:t>
            </a:r>
            <a:r>
              <a:rPr lang="en-US" baseline="0" dirty="0" smtClean="0"/>
              <a:t>Science</a:t>
            </a:r>
            <a:r>
              <a:rPr lang="he-IL" baseline="0" dirty="0" smtClean="0"/>
              <a:t> אימפקט פקטור של 25.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319232-5757-4B82-8CA7-355B9D5BFD92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D696563E-79AE-4C07-B959-9CD94CB10F82}" type="datetime13">
              <a:rPr lang="he-IL" smtClean="0"/>
              <a:t>27.07.2016</a:t>
            </a:fld>
            <a:endParaRPr lang="en-US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אגף תכנון ומדיניות, ות"ת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36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he-IL" smtClean="0"/>
          </a:p>
        </p:txBody>
      </p:sp>
      <p:sp>
        <p:nvSpPr>
          <p:cNvPr id="2" name="מציין מיקום של כותרת עליונה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FBE7F73-056A-418B-9171-B354A46DEF04}" type="datetime13">
              <a:rPr lang="he-IL" smtClean="0"/>
              <a:t>27.07.2016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אגף תכנון ומדיניות, ות"ת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39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319232-5757-4B82-8CA7-355B9D5BFD92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B04C8699-2D1C-4955-8048-E87046255679}" type="datetime13">
              <a:rPr lang="he-IL" smtClean="0"/>
              <a:t>27.07.2016</a:t>
            </a:fld>
            <a:endParaRPr lang="en-US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אגף תכנון ומדיניות, ות"ת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47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319232-5757-4B82-8CA7-355B9D5BFD92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8734DE72-D553-43D0-9637-4ACD04B2031F}" type="datetime13">
              <a:rPr lang="he-IL" smtClean="0"/>
              <a:t>27.07.2016</a:t>
            </a:fld>
            <a:endParaRPr lang="en-US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אגף תכנון ומדיניות, ות"ת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08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319232-5757-4B82-8CA7-355B9D5BFD92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F4D5FE11-D382-4EC3-B188-A7250A950970}" type="datetime13">
              <a:rPr lang="he-IL" smtClean="0"/>
              <a:t>27.07.2016</a:t>
            </a:fld>
            <a:endParaRPr lang="en-US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אגף תכנון ומדיניות, ות"ת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07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319232-5757-4B82-8CA7-355B9D5BFD92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ניטור תפוקות המחקר של האוניברסיטאות</a:t>
            </a:r>
            <a:endParaRPr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fld id="{7E67A0C8-E022-4343-80CF-025FC0E5E8B2}" type="datetime13">
              <a:rPr lang="he-IL" smtClean="0"/>
              <a:t>27.07.2016</a:t>
            </a:fld>
            <a:endParaRPr lang="en-US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אגף תכנון ומדיניות, ות"ת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22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8BE11-3608-4D1B-AD3C-2B6A17E9BE42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2A7EA-4A85-447B-9687-DEDB47FE4EC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939A2-0AEC-4408-815A-5A90E96A46EA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47CC0-3BAE-4E42-922F-37622CA0CAD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94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3B586-7D21-4807-9E71-4EBDBBFA9A57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6E11-1A31-42D2-8DD4-B7B3706590D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04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1A523E-FD24-4A1A-B7D2-BAEC7D9C6EC5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87E786-0E81-4BF1-A5C1-78A8406EEDD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46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כותרת, טקסט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5FB6A0-6A55-4F9D-8ED2-6B53AEF1A7B6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0CB29D-E027-481C-8DF5-1EA0E22E7FA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4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7A6BF-7C46-41E6-82AB-7A79F41F4EBC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8C994-C57D-426F-9591-C59FDB300B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8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DB6C3-1D7D-4A85-AA20-7AAC41BA776D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9A6AE-3912-41E6-816C-C0749763F98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7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ABCBA-9867-45A5-A1F1-F26E9B8B7318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88A0-5DA4-442F-8E0D-4D9F3B52DBE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2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C4B73-AF7D-4855-BD22-98E9AE69B77F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BB8F7-FD7C-4B30-82FF-AC50FA551DC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0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1AF69-36C8-4D56-975F-67903EA150E5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9944B-A547-4A92-A20D-FF05BA0BFF2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3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89EF6-2583-4CC1-8721-FBD639AA3D05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AD5D0-5E85-4A5B-9979-368EDD8E788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9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5CE2D-3B5A-4F04-956B-1C07FE84A88A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20514-AFAE-4DD4-86F9-C7BBAB45C66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4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F3DD1-C270-4A0F-807B-BD0E2D383875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A5231-BB14-4F0D-AB89-C2023167E4E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7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C3664C-2EED-49C7-A5D7-1D254D09FDE7}" type="datetime1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3FE89DA-E9F4-4FBF-A09F-80704C2969F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10" Type="http://schemas.openxmlformats.org/officeDocument/2006/relationships/image" Target="../media/image4.png"/><Relationship Id="rId4" Type="http://schemas.openxmlformats.org/officeDocument/2006/relationships/diagramData" Target="../diagrams/data5.xml"/><Relationship Id="rId9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_______________Microsoft_Excel4.xlsx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5"/>
          <p:cNvSpPr>
            <a:spLocks noChangeArrowheads="1"/>
          </p:cNvSpPr>
          <p:nvPr/>
        </p:nvSpPr>
        <p:spPr bwMode="auto">
          <a:xfrm>
            <a:off x="8153400" y="304800"/>
            <a:ext cx="228600" cy="990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he-IL">
              <a:latin typeface="Calibri" pitchFamily="34" charset="0"/>
            </a:endParaRPr>
          </a:p>
        </p:txBody>
      </p:sp>
      <p:sp>
        <p:nvSpPr>
          <p:cNvPr id="6148" name="Rectangle 22"/>
          <p:cNvSpPr>
            <a:spLocks noChangeArrowheads="1"/>
          </p:cNvSpPr>
          <p:nvPr/>
        </p:nvSpPr>
        <p:spPr bwMode="auto">
          <a:xfrm>
            <a:off x="1828800" y="3429000"/>
            <a:ext cx="5791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rtl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600" b="1" dirty="0">
                <a:solidFill>
                  <a:srgbClr val="1737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במודל התקצוב של </a:t>
            </a:r>
            <a:r>
              <a:rPr lang="he-IL" sz="3600" b="1" dirty="0" smtClean="0">
                <a:solidFill>
                  <a:srgbClr val="1737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ות"ת</a:t>
            </a:r>
          </a:p>
          <a:p>
            <a:pPr marL="342900" indent="-342900" algn="ctr" rtl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he-IL" sz="24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ctr" rtl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24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מצגת למפגש המקצועי בנושא</a:t>
            </a:r>
          </a:p>
          <a:p>
            <a:pPr marL="342900" indent="-342900" algn="ctr" rtl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24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"מערכת ארצית לניטור פרסומים"</a:t>
            </a:r>
          </a:p>
          <a:p>
            <a:pPr marL="342900" indent="-342900" algn="ctr" rtl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he-IL" sz="2400" b="1" dirty="0" smtClean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ctr" rtl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20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יולי 2016</a:t>
            </a:r>
            <a:endParaRPr lang="en-US" sz="20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150" name="Picture 2" descr="C:\Documents and Settings\Gady\Desktop\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76200"/>
            <a:ext cx="15621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15655F84-CC24-4CD6-80AF-60B3695C4036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924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ahoma" pitchFamily="34" charset="0"/>
                <a:cs typeface="Tahoma" pitchFamily="34" charset="0"/>
              </a:rPr>
              <a:t>ניטור תפוקות המחקר של האוניברסיטאות</a:t>
            </a:r>
            <a:endParaRPr lang="he-IL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801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62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7939" name="Rectangle 3"/>
          <p:cNvSpPr txBox="1">
            <a:spLocks noChangeArrowheads="1"/>
          </p:cNvSpPr>
          <p:nvPr/>
        </p:nvSpPr>
        <p:spPr bwMode="auto">
          <a:xfrm>
            <a:off x="381000" y="152400"/>
            <a:ext cx="8001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ts val="22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he-IL" sz="3000" b="1" i="1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algn="just" rtl="1" eaLnBrk="1" hangingPunct="1">
              <a:lnSpc>
                <a:spcPts val="22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נושאים			</a:t>
            </a: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838200" y="10668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1705214"/>
            <a:ext cx="85344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מודל התקצוב של ות"ת - כללי</a:t>
            </a: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endParaRPr lang="he-IL" sz="2800" b="1" dirty="0" smtClean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רכיב הפרסומים במודל ות"ת</a:t>
            </a: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איסוף ועיבוד המידע על הפרסומים</a:t>
            </a: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תפוקות מחקר לחבר סגל</a:t>
            </a:r>
            <a:endParaRPr lang="en-US" sz="2800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  <p:sp>
        <p:nvSpPr>
          <p:cNvPr id="167942" name="Slide Number Placeholder 7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8BC8AD30-EEC8-4788-A37B-E83DFDA6B49A}" type="slidenum">
              <a:rPr lang="he-IL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10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auto">
          <a:xfrm>
            <a:off x="685800" y="3429000"/>
            <a:ext cx="7772400" cy="685800"/>
          </a:xfrm>
          <a:prstGeom prst="rect">
            <a:avLst/>
          </a:prstGeom>
          <a:solidFill>
            <a:srgbClr val="333399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458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פרסומים מדעיים</a:t>
            </a:r>
            <a:endParaRPr lang="en-US" sz="30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971490"/>
            <a:ext cx="8153400" cy="40011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36538" indent="-361950" algn="r" rtl="1">
              <a:spcAft>
                <a:spcPts val="1200"/>
              </a:spcAft>
              <a:buSzPct val="80000"/>
              <a:buFont typeface="Wingdings" pitchFamily="2" charset="2"/>
              <a:buChar char="q"/>
            </a:pPr>
            <a:r>
              <a:rPr lang="he-IL" sz="20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רשימת מאגרי המידע הנכללים במודל התקצוב של ות"ת:</a:t>
            </a:r>
            <a:endParaRPr lang="he-IL" sz="2000" b="1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11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533400" y="1443980"/>
            <a:ext cx="7620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  <a:tabLst>
                <a:tab pos="-33020" algn="l"/>
                <a:tab pos="14732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Science Citation Index (SCI) </a:t>
            </a:r>
          </a:p>
          <a:p>
            <a:pPr marL="342900" lvl="0" indent="-342900" algn="just" rtl="1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  <a:tabLst>
                <a:tab pos="-33020" algn="l"/>
                <a:tab pos="14732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Social Science Citation Index (SSCI)		</a:t>
            </a:r>
          </a:p>
          <a:p>
            <a:pPr marL="342900" lvl="0" indent="-342900" algn="just" rtl="1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  <a:tabLst>
                <a:tab pos="-33020" algn="l"/>
                <a:tab pos="14732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Arts &amp; Humanities Citation Index (AHCI)</a:t>
            </a:r>
          </a:p>
          <a:p>
            <a:pPr marL="342900" lvl="0" indent="-342900" algn="just" rtl="1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  <a:tabLst>
                <a:tab pos="-33020" algn="l"/>
                <a:tab pos="147320" algn="l"/>
              </a:tabLst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PsychINFO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- מאגר מידע בתחום הפסיכולוגיה.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  <a:tabLst>
                <a:tab pos="-33020" algn="l"/>
                <a:tab pos="147320" algn="l"/>
              </a:tabLst>
            </a:pP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Econlit</a:t>
            </a: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- </a:t>
            </a:r>
            <a:r>
              <a:rPr lang="he-IL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מאגר </a:t>
            </a:r>
            <a:r>
              <a:rPr lang="he-IL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מידע בתחום הכלכלה.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  <a:tabLst>
                <a:tab pos="-33020" algn="l"/>
                <a:tab pos="14732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Sociological Abstracts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- מאגר מידע בתחום הסוציולוגיה.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  <a:tabLst>
                <a:tab pos="-33020" algn="l"/>
                <a:tab pos="14732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ERIC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- מאגר מידע בתחום החינוך.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  <a:tabLst>
                <a:tab pos="-33020" algn="l"/>
                <a:tab pos="14732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Education Source (EBSCO)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- מאגר מידע בתחום החינוך.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  <a:tabLst>
                <a:tab pos="-33020" algn="l"/>
                <a:tab pos="14732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ABI/Inform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- מאגר מידע בתחום המנהל.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  <a:tabLst>
                <a:tab pos="-33020" algn="l"/>
                <a:tab pos="147320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Political Science Complete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- מאגר מידע בתחום מדעי המדינה.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  <a:tabLst>
                <a:tab pos="-33020" algn="l"/>
                <a:tab pos="147320" algn="l"/>
              </a:tabLs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מפתח לכתבי-עת בעברית של אוניברסיטת חיפה</a:t>
            </a: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. </a:t>
            </a:r>
          </a:p>
          <a:p>
            <a:pPr marL="342900" lvl="0" indent="-342900" algn="just" rtl="1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  <a:tabLst>
                <a:tab pos="-33020" algn="l"/>
                <a:tab pos="147320" algn="l"/>
              </a:tabLst>
            </a:pP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מאגר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המידע על הפרסומים במדעי-החברה של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מכון סאלד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.</a:t>
            </a:r>
            <a:endParaRPr lang="he-IL" dirty="0"/>
          </a:p>
        </p:txBody>
      </p:sp>
      <p:sp>
        <p:nvSpPr>
          <p:cNvPr id="8" name="סוגר מסולסל שמאלי 7"/>
          <p:cNvSpPr/>
          <p:nvPr/>
        </p:nvSpPr>
        <p:spPr>
          <a:xfrm>
            <a:off x="3188677" y="1443980"/>
            <a:ext cx="316523" cy="114682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3" name="הסבר אליפטי 12"/>
          <p:cNvSpPr/>
          <p:nvPr/>
        </p:nvSpPr>
        <p:spPr>
          <a:xfrm>
            <a:off x="76200" y="1017397"/>
            <a:ext cx="2209800" cy="1356310"/>
          </a:xfrm>
          <a:prstGeom prst="wedgeEllipseCallout">
            <a:avLst>
              <a:gd name="adj1" fmla="val 78157"/>
              <a:gd name="adj2" fmla="val 234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err="1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WoS</a:t>
            </a:r>
            <a:r>
              <a:rPr lang="en-US" sz="2000" b="1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b="1" dirty="0" smtClean="0">
              <a:solidFill>
                <a:srgbClr val="C050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e-IL" b="1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70%-75% מסך המאמרים</a:t>
            </a:r>
            <a:endParaRPr lang="he-IL" b="1" dirty="0">
              <a:solidFill>
                <a:srgbClr val="C050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סוגר מסולסל שמאלי 15"/>
          <p:cNvSpPr/>
          <p:nvPr/>
        </p:nvSpPr>
        <p:spPr>
          <a:xfrm>
            <a:off x="2502877" y="5406380"/>
            <a:ext cx="316523" cy="689620"/>
          </a:xfrm>
          <a:prstGeom prst="lef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4" name="הסבר מלבני מעוגל 13"/>
          <p:cNvSpPr/>
          <p:nvPr/>
        </p:nvSpPr>
        <p:spPr>
          <a:xfrm>
            <a:off x="381000" y="4648200"/>
            <a:ext cx="1905000" cy="838200"/>
          </a:xfrm>
          <a:prstGeom prst="wedgeRoundRectCallout">
            <a:avLst>
              <a:gd name="adj1" fmla="val 57655"/>
              <a:gd name="adj2" fmla="val 77325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rgbClr val="3DA5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מאמרים בעברית: כ-10%</a:t>
            </a:r>
            <a:endParaRPr lang="he-IL" b="1" dirty="0">
              <a:solidFill>
                <a:srgbClr val="3DA5C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918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96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02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23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884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965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806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767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448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609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53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891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6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פרסומים מדעיים</a:t>
            </a:r>
            <a:endParaRPr lang="en-US" sz="30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990600"/>
            <a:ext cx="838200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61950" indent="-361950" algn="r" rtl="1">
              <a:spcAft>
                <a:spcPts val="1200"/>
              </a:spcAft>
              <a:buSzPct val="80000"/>
              <a:buFont typeface="Wingdings" pitchFamily="2" charset="2"/>
              <a:buChar char="q"/>
            </a:pPr>
            <a:r>
              <a:rPr lang="he-IL" sz="24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אילו נתונים נכללים במודל:</a:t>
            </a:r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12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2222664350"/>
              </p:ext>
            </p:extLst>
          </p:nvPr>
        </p:nvGraphicFramePr>
        <p:xfrm>
          <a:off x="762000" y="1600200"/>
          <a:ext cx="7620000" cy="3985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4653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F663D88-C705-4B2A-B394-2A47D1DC92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EF663D88-C705-4B2A-B394-2A47D1DC92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DB9C86A-6668-4D6D-A6A7-2959D52745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graphicEl>
                                              <a:dgm id="{DDB9C86A-6668-4D6D-A6A7-2959D52745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BE29F3C-F5C0-4334-AAD0-8082C527CC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8BE29F3C-F5C0-4334-AAD0-8082C527CC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9BFF5E0-7F84-468B-B47A-160A5C4FB4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19BFF5E0-7F84-468B-B47A-160A5C4FB4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5417E33-1AB7-475E-8D63-09FCD5E25F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F5417E33-1AB7-475E-8D63-09FCD5E25F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E65148C-346D-4D6F-B1AD-55781E3891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graphicEl>
                                              <a:dgm id="{EE65148C-346D-4D6F-B1AD-55781E3891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פרסומים מדעיים</a:t>
            </a:r>
            <a:endParaRPr lang="en-US" sz="30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990600"/>
            <a:ext cx="8305800" cy="47128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61950" indent="-361950" algn="just" rtl="1">
              <a:lnSpc>
                <a:spcPct val="114000"/>
              </a:lnSpc>
              <a:spcAft>
                <a:spcPts val="1200"/>
              </a:spcAft>
              <a:buSzPct val="80000"/>
              <a:buFont typeface="Wingdings" pitchFamily="2" charset="2"/>
              <a:buChar char="q"/>
            </a:pPr>
            <a:r>
              <a:rPr lang="he-IL" sz="2400" b="1" dirty="0" smtClean="0">
                <a:solidFill>
                  <a:schemeClr val="tx2">
                    <a:lumMod val="75000"/>
                  </a:schemeClr>
                </a:solidFill>
                <a:latin typeface="Symbol" panose="05050102010706020507" pitchFamily="18" charset="2"/>
                <a:ea typeface="Tahoma" pitchFamily="34" charset="0"/>
                <a:cs typeface="Tahoma" pitchFamily="34" charset="0"/>
              </a:rPr>
              <a:t>סיווג הפרסומים לתחומים ושיוך החוקרים למוסד:</a:t>
            </a:r>
            <a:endParaRPr lang="he-IL" sz="2400" dirty="0" smtClean="0">
              <a:solidFill>
                <a:schemeClr val="tx2">
                  <a:lumMod val="75000"/>
                </a:schemeClr>
              </a:solidFill>
              <a:latin typeface="Symbol" panose="05050102010706020507" pitchFamily="18" charset="2"/>
              <a:ea typeface="Tahoma" pitchFamily="34" charset="0"/>
              <a:cs typeface="Tahoma" pitchFamily="34" charset="0"/>
            </a:endParaRPr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13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2765978574"/>
              </p:ext>
            </p:extLst>
          </p:nvPr>
        </p:nvGraphicFramePr>
        <p:xfrm>
          <a:off x="304800" y="1447800"/>
          <a:ext cx="8382000" cy="5146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5836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A951730-3064-4FC9-8381-8F45DCD36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9A951730-3064-4FC9-8381-8F45DCD36F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C0E838E-F8BC-4875-A205-D88DD94EE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graphicEl>
                                              <a:dgm id="{CC0E838E-F8BC-4875-A205-D88DD94EE7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E253B72-C0D3-4FC2-848B-78D13279AA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2E253B72-C0D3-4FC2-848B-78D13279AA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3E9FCF6-4D16-4894-BA9B-3F37B7FE08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C3E9FCF6-4D16-4894-BA9B-3F37B7FE08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3685E92-E877-47B8-840B-AF9462B29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73685E92-E877-47B8-840B-AF9462B29F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D8221B2-6026-43A9-9722-D1EAB60E3C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graphicEl>
                                              <a:dgm id="{5D8221B2-6026-43A9-9722-D1EAB60E3C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פרסומים מדעיים</a:t>
            </a:r>
            <a:endParaRPr lang="en-US" sz="30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990600"/>
            <a:ext cx="8305800" cy="47128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61950" indent="-361950" algn="just" rtl="1">
              <a:lnSpc>
                <a:spcPct val="114000"/>
              </a:lnSpc>
              <a:spcAft>
                <a:spcPts val="1200"/>
              </a:spcAft>
              <a:buSzPct val="80000"/>
              <a:buFont typeface="Wingdings" pitchFamily="2" charset="2"/>
              <a:buChar char="q"/>
            </a:pPr>
            <a:r>
              <a:rPr lang="he-IL" sz="2400" b="1" dirty="0" smtClean="0">
                <a:solidFill>
                  <a:schemeClr val="tx2">
                    <a:lumMod val="75000"/>
                  </a:schemeClr>
                </a:solidFill>
                <a:latin typeface="Symbol" panose="05050102010706020507" pitchFamily="18" charset="2"/>
                <a:ea typeface="Tahoma" pitchFamily="34" charset="0"/>
                <a:cs typeface="Tahoma" pitchFamily="34" charset="0"/>
              </a:rPr>
              <a:t>שקלול הפרסומים לפי כתובות:</a:t>
            </a:r>
            <a:endParaRPr lang="he-IL" sz="2400" dirty="0" smtClean="0">
              <a:solidFill>
                <a:schemeClr val="tx2">
                  <a:lumMod val="75000"/>
                </a:schemeClr>
              </a:solidFill>
              <a:latin typeface="Symbol" panose="05050102010706020507" pitchFamily="18" charset="2"/>
              <a:ea typeface="Tahoma" pitchFamily="34" charset="0"/>
              <a:cs typeface="Tahoma" pitchFamily="34" charset="0"/>
            </a:endParaRPr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14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3" name="דיאגרמה 2"/>
          <p:cNvGraphicFramePr/>
          <p:nvPr>
            <p:extLst>
              <p:ext uri="{D42A27DB-BD31-4B8C-83A1-F6EECF244321}">
                <p14:modId xmlns:p14="http://schemas.microsoft.com/office/powerpoint/2010/main" val="1631794683"/>
              </p:ext>
            </p:extLst>
          </p:nvPr>
        </p:nvGraphicFramePr>
        <p:xfrm>
          <a:off x="762000" y="1447800"/>
          <a:ext cx="7696200" cy="451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סוגר מסולסל ימני 3"/>
          <p:cNvSpPr/>
          <p:nvPr/>
        </p:nvSpPr>
        <p:spPr>
          <a:xfrm rot="5400000">
            <a:off x="2538515" y="4243285"/>
            <a:ext cx="409370" cy="3657600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1905000" y="6336268"/>
            <a:ext cx="16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he-IL" b="1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כתובת </a:t>
            </a:r>
            <a:r>
              <a:rPr lang="he-IL" b="1" u="sng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אחת</a:t>
            </a:r>
            <a:endParaRPr lang="he-IL" b="1" u="sng" dirty="0">
              <a:solidFill>
                <a:srgbClr val="C050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סוגר מסולסל ימני 12"/>
          <p:cNvSpPr/>
          <p:nvPr/>
        </p:nvSpPr>
        <p:spPr>
          <a:xfrm rot="5400000">
            <a:off x="6424715" y="4243285"/>
            <a:ext cx="409370" cy="3657600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5791200" y="6336268"/>
            <a:ext cx="16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he-IL" b="1" u="sng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שתי</a:t>
            </a:r>
            <a:r>
              <a:rPr lang="he-IL" b="1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כתובות</a:t>
            </a:r>
            <a:endParaRPr lang="he-IL" b="1" dirty="0">
              <a:solidFill>
                <a:srgbClr val="C050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127032" y="2362200"/>
                <a:ext cx="763349" cy="57490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he-IL" sz="2400" b="1" i="1" smtClean="0">
                              <a:ln/>
                              <a:solidFill>
                                <a:srgbClr val="C0504D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e-IL" sz="2400" b="1" i="1" smtClean="0">
                              <a:ln/>
                              <a:solidFill>
                                <a:srgbClr val="C0504D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he-IL" sz="2400" b="1" i="1" smtClean="0">
                              <a:ln/>
                              <a:solidFill>
                                <a:srgbClr val="C0504D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he-IL" sz="2400" b="1" dirty="0">
                  <a:ln/>
                  <a:solidFill>
                    <a:srgbClr val="C0504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7032" y="2362200"/>
                <a:ext cx="763349" cy="57490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14147" y="2362200"/>
                <a:ext cx="763349" cy="57490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  <a:scene3d>
                  <a:camera prst="orthographicFront"/>
                  <a:lightRig rig="harsh" dir="t"/>
                </a:scene3d>
                <a:sp3d extrusionH="57150" prstMaterial="matte">
                  <a:bevelT w="63500" h="12700" prst="angle"/>
                  <a:contourClr>
                    <a:schemeClr val="bg1">
                      <a:lumMod val="6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he-IL" sz="2400" b="1" i="1" smtClean="0">
                              <a:ln/>
                              <a:solidFill>
                                <a:srgbClr val="C0504D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e-IL" sz="2400" b="1" i="1" smtClean="0">
                              <a:ln/>
                              <a:solidFill>
                                <a:srgbClr val="C0504D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he-IL" sz="2400" b="1" i="1" smtClean="0">
                              <a:ln/>
                              <a:solidFill>
                                <a:srgbClr val="C0504D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he-IL" sz="2400" b="1" dirty="0">
                  <a:ln/>
                  <a:solidFill>
                    <a:srgbClr val="C0504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147" y="2362200"/>
                <a:ext cx="763349" cy="57490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352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FF3A4D0-FE2F-48DA-9F1F-FAB8AE32DD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>
                                            <p:graphicEl>
                                              <a:dgm id="{8FF3A4D0-FE2F-48DA-9F1F-FAB8AE32DD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B4DF321-4E9A-492D-9373-33F018CEB1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3">
                                            <p:graphicEl>
                                              <a:dgm id="{9B4DF321-4E9A-492D-9373-33F018CEB1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F44977D-4DE5-4D95-B863-96C611F73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3">
                                            <p:graphicEl>
                                              <a:dgm id="{CF44977D-4DE5-4D95-B863-96C611F739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FA43E20-F585-44EF-994B-ABD5814B7F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3">
                                            <p:graphicEl>
                                              <a:dgm id="{AFA43E20-F585-44EF-994B-ABD5814B7F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7CB2E04-52A3-4A72-A4AC-28A00EAE68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"/>
                                        <p:tgtEl>
                                          <p:spTgt spid="3">
                                            <p:graphicEl>
                                              <a:dgm id="{F7CB2E04-52A3-4A72-A4AC-28A00EAE68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CBF790E-8E89-42C3-AF32-7C5E8878A9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3">
                                            <p:graphicEl>
                                              <a:dgm id="{0CBF790E-8E89-42C3-AF32-7C5E8878A9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BE67B4E-33B2-44C1-AD02-372ADD8AB1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"/>
                                        <p:tgtEl>
                                          <p:spTgt spid="3">
                                            <p:graphicEl>
                                              <a:dgm id="{1BE67B4E-33B2-44C1-AD02-372ADD8AB1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9395451-F5A8-48D6-8B94-D2DBDAF9D3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"/>
                                        <p:tgtEl>
                                          <p:spTgt spid="3">
                                            <p:graphicEl>
                                              <a:dgm id="{19395451-F5A8-48D6-8B94-D2DBDAF9D3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562A0C5-75AD-4F24-A00A-ADB42320AB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"/>
                                        <p:tgtEl>
                                          <p:spTgt spid="3">
                                            <p:graphicEl>
                                              <a:dgm id="{B562A0C5-75AD-4F24-A00A-ADB42320AB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872C7F2-7D07-49FD-AA13-213798EE1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"/>
                                        <p:tgtEl>
                                          <p:spTgt spid="3">
                                            <p:graphicEl>
                                              <a:dgm id="{0872C7F2-7D07-49FD-AA13-213798EE1C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0C06A4A-8D21-46EC-98F1-9C6F35FA63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"/>
                                        <p:tgtEl>
                                          <p:spTgt spid="3">
                                            <p:graphicEl>
                                              <a:dgm id="{A0C06A4A-8D21-46EC-98F1-9C6F35FA63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3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E33DF37-ADD9-4B1E-B96B-AD0A8CCF39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00"/>
                                        <p:tgtEl>
                                          <p:spTgt spid="3">
                                            <p:graphicEl>
                                              <a:dgm id="{DE33DF37-ADD9-4B1E-B96B-AD0A8CCF39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6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DE56798-C7C5-4858-BACA-65B10346D1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"/>
                                        <p:tgtEl>
                                          <p:spTgt spid="3">
                                            <p:graphicEl>
                                              <a:dgm id="{5DE56798-C7C5-4858-BACA-65B10346D1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9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877788E-BDB8-45EA-8865-2B06283836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300"/>
                                        <p:tgtEl>
                                          <p:spTgt spid="3">
                                            <p:graphicEl>
                                              <a:dgm id="{8877788E-BDB8-45EA-8865-2B06283836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2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7A4B347-6A6C-4BC5-BAC0-6318EF94B4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300"/>
                                        <p:tgtEl>
                                          <p:spTgt spid="3">
                                            <p:graphicEl>
                                              <a:dgm id="{07A4B347-6A6C-4BC5-BAC0-6318EF94B4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CA3056B-BAC6-4DC3-83CF-9343CA721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"/>
                                        <p:tgtEl>
                                          <p:spTgt spid="3">
                                            <p:graphicEl>
                                              <a:dgm id="{DCA3056B-BAC6-4DC3-83CF-9343CA7219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8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EDD6452-D6F7-4AE8-A94C-56489738ED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00"/>
                                        <p:tgtEl>
                                          <p:spTgt spid="3">
                                            <p:graphicEl>
                                              <a:dgm id="{BEDD6452-D6F7-4AE8-A94C-56489738ED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1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1393C6E-3F6E-465F-98D2-71F578F5F8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300"/>
                                        <p:tgtEl>
                                          <p:spTgt spid="3">
                                            <p:graphicEl>
                                              <a:dgm id="{91393C6E-3F6E-465F-98D2-71F578F5F8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4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DCB2AFA-C8D8-47E9-9729-E784E6688E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00"/>
                                        <p:tgtEl>
                                          <p:spTgt spid="3">
                                            <p:graphicEl>
                                              <a:dgm id="{2DCB2AFA-C8D8-47E9-9729-E784E6688E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7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98E21A4-7584-442A-89B2-B77628342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300"/>
                                        <p:tgtEl>
                                          <p:spTgt spid="3">
                                            <p:graphicEl>
                                              <a:dgm id="{298E21A4-7584-442A-89B2-B77628342E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4" grpId="0" animBg="1"/>
      <p:bldP spid="5" grpId="0"/>
      <p:bldP spid="13" grpId="0" animBg="1"/>
      <p:bldP spid="14" grpId="0"/>
      <p:bldP spid="9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פרסומים מדעיים</a:t>
            </a:r>
            <a:endParaRPr lang="en-US" sz="30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990600"/>
            <a:ext cx="8305800" cy="47128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61950" indent="-361950" algn="just" rtl="1">
              <a:lnSpc>
                <a:spcPct val="114000"/>
              </a:lnSpc>
              <a:spcAft>
                <a:spcPts val="1200"/>
              </a:spcAft>
              <a:buSzPct val="80000"/>
              <a:buFont typeface="Wingdings" pitchFamily="2" charset="2"/>
              <a:buChar char="q"/>
            </a:pPr>
            <a:r>
              <a:rPr lang="he-IL" sz="24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נרמול האימפקט פקטור (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</a:t>
            </a:r>
            <a:r>
              <a:rPr lang="he-IL" sz="24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של כתב-עת:</a:t>
            </a:r>
            <a:endParaRPr lang="he-IL" sz="2400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15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3" name="דיאגרמה 2"/>
          <p:cNvGraphicFramePr/>
          <p:nvPr>
            <p:extLst>
              <p:ext uri="{D42A27DB-BD31-4B8C-83A1-F6EECF244321}">
                <p14:modId xmlns:p14="http://schemas.microsoft.com/office/powerpoint/2010/main" val="2573854848"/>
              </p:ext>
            </p:extLst>
          </p:nvPr>
        </p:nvGraphicFramePr>
        <p:xfrm>
          <a:off x="533400" y="1574800"/>
          <a:ext cx="7620000" cy="490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0104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4BE799D-971E-4035-88AD-69D6914985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D4BE799D-971E-4035-88AD-69D6914985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B8F48D4-3D0D-49FB-BB0B-796256CAA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dgm id="{DB8F48D4-3D0D-49FB-BB0B-796256CAA8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8DBD52E-2838-40FB-BF3C-9472213FE9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graphicEl>
                                              <a:dgm id="{08DBD52E-2838-40FB-BF3C-9472213FE9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3B776AB-6096-4ECB-8F91-852D034352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63B776AB-6096-4ECB-8F91-852D034352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4FED370-CD1F-4998-9300-93E2A131F3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graphicEl>
                                              <a:dgm id="{84FED370-CD1F-4998-9300-93E2A131F3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6E0F064-A344-49D9-A6C7-D2B917D79D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graphicEl>
                                              <a:dgm id="{76E0F064-A344-49D9-A6C7-D2B917D79D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7646F42-D15C-44A7-8DF4-E2256DD470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dgm id="{B7646F42-D15C-44A7-8DF4-E2256DD470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148D534-1CA9-4891-A6D4-53F164582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graphicEl>
                                              <a:dgm id="{6148D534-1CA9-4891-A6D4-53F1645823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פרסומים מדעיים</a:t>
            </a:r>
            <a:endParaRPr lang="en-US" sz="30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990600"/>
            <a:ext cx="8305800" cy="47128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61950" indent="-361950" algn="just" rtl="1">
              <a:lnSpc>
                <a:spcPct val="114000"/>
              </a:lnSpc>
              <a:spcAft>
                <a:spcPts val="1200"/>
              </a:spcAft>
              <a:buSzPct val="80000"/>
              <a:buFont typeface="Wingdings" pitchFamily="2" charset="2"/>
              <a:buChar char="q"/>
            </a:pPr>
            <a:r>
              <a:rPr lang="he-IL" sz="24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נרמול האימפקט פקטור (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</a:t>
            </a:r>
            <a:r>
              <a:rPr lang="he-IL" sz="24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של כתב-עת:</a:t>
            </a:r>
            <a:endParaRPr lang="he-IL" sz="2400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16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61732"/>
            <a:ext cx="6934200" cy="5337613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>
          <a:xfrm>
            <a:off x="914400" y="2933560"/>
            <a:ext cx="6934200" cy="322608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4083050" y="2933560"/>
            <a:ext cx="444500" cy="322608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3048000" y="2933560"/>
            <a:ext cx="1035050" cy="322608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2603500" y="2934118"/>
            <a:ext cx="444500" cy="3225521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סוגר מסולסל ימני 2"/>
          <p:cNvSpPr/>
          <p:nvPr/>
        </p:nvSpPr>
        <p:spPr>
          <a:xfrm>
            <a:off x="4191000" y="2933560"/>
            <a:ext cx="336550" cy="322607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הסבר מלבני מעוגל 7"/>
          <p:cNvSpPr/>
          <p:nvPr/>
        </p:nvSpPr>
        <p:spPr>
          <a:xfrm>
            <a:off x="4648200" y="3733800"/>
            <a:ext cx="1143000" cy="609600"/>
          </a:xfrm>
          <a:prstGeom prst="wedgeRoundRectCallout">
            <a:avLst>
              <a:gd name="adj1" fmla="val -49670"/>
              <a:gd name="adj2" fmla="val 79942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1296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articles</a:t>
            </a:r>
            <a:endParaRPr lang="he-IL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939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12" grpId="0" animBg="1"/>
      <p:bldP spid="12" grpId="1" animBg="1"/>
      <p:bldP spid="13" grpId="0" animBg="1"/>
      <p:bldP spid="3" grpId="0" animBg="1"/>
      <p:bldP spid="3" grpId="1" animBg="1"/>
      <p:bldP spid="8" grpId="0" animBg="1"/>
      <p:bldP spid="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7939" name="Rectangle 3"/>
          <p:cNvSpPr txBox="1">
            <a:spLocks noChangeArrowheads="1"/>
          </p:cNvSpPr>
          <p:nvPr/>
        </p:nvSpPr>
        <p:spPr bwMode="auto">
          <a:xfrm>
            <a:off x="381000" y="152400"/>
            <a:ext cx="8001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ts val="22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he-IL" sz="3000" b="1" i="1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algn="just" rtl="1" eaLnBrk="1" hangingPunct="1">
              <a:lnSpc>
                <a:spcPts val="22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נושאים			</a:t>
            </a: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838200" y="10668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1705214"/>
            <a:ext cx="85344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מודל התקצוב של ות"ת - כללי</a:t>
            </a: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endParaRPr lang="he-IL" sz="2800" b="1" dirty="0" smtClean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רכיב הפרסומים במודל ות"ת</a:t>
            </a: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איסוף ועיבוד המידע על הפרסומים</a:t>
            </a: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תפוקות מחקר לחבר סגל</a:t>
            </a:r>
            <a:endParaRPr lang="en-US" sz="2800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  <p:sp>
        <p:nvSpPr>
          <p:cNvPr id="167942" name="Slide Number Placeholder 7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8BC8AD30-EEC8-4788-A37B-E83DFDA6B49A}" type="slidenum">
              <a:rPr lang="he-IL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17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auto">
          <a:xfrm>
            <a:off x="685800" y="4343400"/>
            <a:ext cx="7772400" cy="685800"/>
          </a:xfrm>
          <a:prstGeom prst="rect">
            <a:avLst/>
          </a:prstGeom>
          <a:solidFill>
            <a:srgbClr val="333399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242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תפוקות מחקר לחבר סגל</a:t>
            </a:r>
            <a:endParaRPr lang="en-US" sz="3000" b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18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7" name="תרשים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9402943"/>
              </p:ext>
            </p:extLst>
          </p:nvPr>
        </p:nvGraphicFramePr>
        <p:xfrm>
          <a:off x="238125" y="1219201"/>
          <a:ext cx="866775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688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category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תפוקות מחקר לחבר סגל</a:t>
            </a:r>
            <a:endParaRPr lang="en-US" sz="3000" b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19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6" name="תרשים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907038"/>
              </p:ext>
            </p:extLst>
          </p:nvPr>
        </p:nvGraphicFramePr>
        <p:xfrm>
          <a:off x="242887" y="1219200"/>
          <a:ext cx="8658225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92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category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7939" name="Rectangle 3"/>
          <p:cNvSpPr txBox="1">
            <a:spLocks noChangeArrowheads="1"/>
          </p:cNvSpPr>
          <p:nvPr/>
        </p:nvSpPr>
        <p:spPr bwMode="auto">
          <a:xfrm>
            <a:off x="381000" y="152400"/>
            <a:ext cx="8001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ts val="22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he-IL" sz="3000" b="1" i="1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algn="just" rtl="1" eaLnBrk="1" hangingPunct="1">
              <a:lnSpc>
                <a:spcPts val="22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נושאים			</a:t>
            </a: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838200" y="10668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1705214"/>
            <a:ext cx="85344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מודל התקצוב של ות"ת - כללי</a:t>
            </a: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endParaRPr lang="he-IL" sz="2800" b="1" dirty="0" smtClean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רכיב הפרסומים במודל ות"ת</a:t>
            </a: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איסוף ועיבוד המידע על הפרסומים</a:t>
            </a: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תפוקות מחקר לחבר סגל</a:t>
            </a:r>
            <a:endParaRPr lang="en-US" sz="2800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  <p:sp>
        <p:nvSpPr>
          <p:cNvPr id="167942" name="Slide Number Placeholder 7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8BC8AD30-EEC8-4788-A37B-E83DFDA6B49A}" type="slidenum">
              <a:rPr lang="he-IL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2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auto">
          <a:xfrm>
            <a:off x="685800" y="1600200"/>
            <a:ext cx="7772400" cy="685800"/>
          </a:xfrm>
          <a:prstGeom prst="rect">
            <a:avLst/>
          </a:prstGeom>
          <a:solidFill>
            <a:srgbClr val="333399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תפוקות מחקר לחבר סגל</a:t>
            </a:r>
            <a:endParaRPr lang="en-US" sz="3000" b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20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7" name="תרשים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0428120"/>
              </p:ext>
            </p:extLst>
          </p:nvPr>
        </p:nvGraphicFramePr>
        <p:xfrm>
          <a:off x="381000" y="1373980"/>
          <a:ext cx="8305801" cy="456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41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category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5"/>
          <p:cNvSpPr>
            <a:spLocks noChangeArrowheads="1"/>
          </p:cNvSpPr>
          <p:nvPr/>
        </p:nvSpPr>
        <p:spPr bwMode="auto">
          <a:xfrm>
            <a:off x="8153400" y="304800"/>
            <a:ext cx="228600" cy="990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he-IL">
              <a:latin typeface="Calibri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14400" y="2667000"/>
            <a:ext cx="7620000" cy="1828800"/>
          </a:xfrm>
          <a:prstGeom prst="rect">
            <a:avLst/>
          </a:prstGeom>
        </p:spPr>
        <p:txBody>
          <a:bodyPr>
            <a:norm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4400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תודה</a:t>
            </a:r>
            <a:r>
              <a:rPr lang="he-IL" sz="4400" b="1" i="1" dirty="0" smtClean="0">
                <a:solidFill>
                  <a:srgbClr val="1737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!</a:t>
            </a:r>
            <a:endParaRPr lang="he-IL" sz="4400" b="1" i="1" dirty="0">
              <a:solidFill>
                <a:srgbClr val="17375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he-IL" sz="4000" b="1" i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800" b="1" i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1380" name="Picture 2" descr="C:\Documents and Settings\Gady\Desktop\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76200"/>
            <a:ext cx="15621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1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66EC4C7E-2A7F-410D-9E12-FE62D81130FE}" type="slidenum">
              <a:rPr lang="he-IL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21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582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מודל המחקר</a:t>
            </a:r>
            <a:endParaRPr lang="en-US" sz="30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914400"/>
            <a:ext cx="9144000" cy="249299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1" algn="r" rtl="1" eaLnBrk="1" hangingPunct="1">
              <a:lnSpc>
                <a:spcPct val="150000"/>
              </a:lnSpc>
              <a:buFont typeface="Calibri" pitchFamily="34" charset="0"/>
              <a:buNone/>
            </a:pPr>
            <a:r>
              <a:rPr lang="he-IL" sz="2400" b="1" u="sng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פרסומים מדעיים</a:t>
            </a:r>
            <a:r>
              <a:rPr lang="he-IL" sz="24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 (המשך)</a:t>
            </a:r>
          </a:p>
          <a:p>
            <a:pPr lvl="1" algn="r" rtl="1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he-IL" sz="20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אופן חלוקת התקציב לתחומים:</a:t>
            </a:r>
          </a:p>
          <a:p>
            <a:pPr marL="1257300" lvl="2" indent="-342900" algn="r" rtl="1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he-IL" sz="20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חלוקת המודל ל-9 תחומים.</a:t>
            </a:r>
          </a:p>
          <a:p>
            <a:pPr marL="1257300" lvl="2" indent="-342900" algn="r" rtl="1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he-IL" sz="20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חישוב מספר חברי הסגל האקדמי הבכיר </a:t>
            </a:r>
            <a:r>
              <a:rPr lang="he-IL" sz="20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sz="20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FTE</a:t>
            </a:r>
            <a:r>
              <a:rPr lang="he-IL" sz="20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) בכל תחום.</a:t>
            </a:r>
          </a:p>
          <a:p>
            <a:pPr marL="1257300" lvl="2" indent="-342900" algn="r" rtl="1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he-IL" sz="20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חלוקת התקציב עפ"י ההתפלגות היחסית של חברי הסגל בכל תחום.</a:t>
            </a:r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23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587233"/>
              </p:ext>
            </p:extLst>
          </p:nvPr>
        </p:nvGraphicFramePr>
        <p:xfrm>
          <a:off x="3168650" y="3429000"/>
          <a:ext cx="3917950" cy="31832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03296"/>
                <a:gridCol w="866585"/>
                <a:gridCol w="1048069"/>
              </a:tblGrid>
              <a:tr h="52220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סגל אקדמי בכיר </a:t>
                      </a:r>
                      <a:r>
                        <a:rPr lang="he-IL" sz="1600" u="none" strike="noStrike" dirty="0" smtClean="0">
                          <a:effectLst/>
                        </a:rPr>
                        <a:t>באוניברסיטאות 2013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u="none" strike="noStrike" dirty="0" smtClean="0">
                          <a:effectLst/>
                        </a:rPr>
                        <a:t>סה"כ (</a:t>
                      </a:r>
                      <a:r>
                        <a:rPr lang="en-US" sz="1600" u="none" strike="noStrike" dirty="0" smtClean="0">
                          <a:effectLst/>
                        </a:rPr>
                        <a:t>FTE</a:t>
                      </a:r>
                      <a:r>
                        <a:rPr lang="he-IL" sz="1600" u="none" strike="noStrike" dirty="0" smtClean="0">
                          <a:effectLst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u="none" strike="noStrike" dirty="0">
                          <a:effectLst/>
                        </a:rPr>
                        <a:t>אחוז סגל בתחום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6610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מדעי הרוח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0" marR="0" marT="0" marB="0" anchor="b"/>
                </a:tc>
              </a:tr>
              <a:tr h="26610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חינוך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0" marR="0" marT="0" marB="0" anchor="b"/>
                </a:tc>
              </a:tr>
              <a:tr h="26610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חברה וניהול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0" marR="0" marT="0" marB="0" anchor="b"/>
                </a:tc>
              </a:tr>
              <a:tr h="26610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משפטים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0" marR="0" marT="0" marB="0" anchor="b"/>
                </a:tc>
              </a:tr>
              <a:tr h="26610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רפואה ועזר רפואי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0" marR="0" marT="0" marB="0" anchor="b"/>
                </a:tc>
              </a:tr>
              <a:tr h="26610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מתמטיקה ומדעי המחשב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0" marR="0" marT="0" marB="0" anchor="b"/>
                </a:tc>
              </a:tr>
              <a:tr h="26610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מדעי הטבע הפיסיקליים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0" marR="0" marT="0" marB="0" anchor="b"/>
                </a:tc>
              </a:tr>
              <a:tr h="26610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מדעי הטבע הביולוגיים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0" marR="0" marT="0" marB="0" anchor="b"/>
                </a:tc>
              </a:tr>
              <a:tr h="26610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הנדסה ואדריכלות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0" marR="0" marT="0" marB="0" anchor="b"/>
                </a:tc>
              </a:tr>
              <a:tr h="266105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סה"כ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" name="לחצן פעולה: קדימה או הבא 1">
            <a:hlinkClick r:id="rId3" action="ppaction://hlinksldjump" highlightClick="1"/>
          </p:cNvPr>
          <p:cNvSpPr/>
          <p:nvPr/>
        </p:nvSpPr>
        <p:spPr>
          <a:xfrm>
            <a:off x="304800" y="6172200"/>
            <a:ext cx="381000" cy="381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566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95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2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5" name="Rectangle 25"/>
          <p:cNvSpPr>
            <a:spLocks noChangeArrowheads="1"/>
          </p:cNvSpPr>
          <p:nvPr/>
        </p:nvSpPr>
        <p:spPr bwMode="auto">
          <a:xfrm>
            <a:off x="8153400" y="304800"/>
            <a:ext cx="228600" cy="990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he-IL">
              <a:latin typeface="Calibri" pitchFamily="34" charset="0"/>
            </a:endParaRPr>
          </a:p>
        </p:txBody>
      </p:sp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מודל המחקר</a:t>
            </a:r>
            <a:endParaRPr lang="en-US" sz="30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914400"/>
            <a:ext cx="9144000" cy="2031325"/>
          </a:xfrm>
          <a:prstGeom prst="rect">
            <a:avLst/>
          </a:prstGeom>
          <a:noFill/>
        </p:spPr>
        <p:txBody>
          <a:bodyPr anchor="ctr"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1" algn="r" rtl="1" eaLnBrk="1" hangingPunct="1">
              <a:lnSpc>
                <a:spcPct val="150000"/>
              </a:lnSpc>
              <a:buFont typeface="Calibri" pitchFamily="34" charset="0"/>
              <a:buNone/>
            </a:pPr>
            <a:r>
              <a:rPr lang="he-IL" sz="2400" b="1" u="sng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פרסומים מדעיים</a:t>
            </a:r>
            <a:r>
              <a:rPr lang="he-IL" sz="24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 (המשך)</a:t>
            </a:r>
          </a:p>
          <a:p>
            <a:pPr lvl="1" algn="r" rtl="1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he-IL" sz="20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שווי מאמר בכל תחום:</a:t>
            </a:r>
          </a:p>
          <a:p>
            <a:pPr marL="1028700" lvl="2" algn="r" rtl="1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he-IL" sz="20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סך תקציב רכיב הפרסומים בתשע"ה – </a:t>
            </a:r>
            <a:r>
              <a:rPr lang="en-US" sz="20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20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</a:br>
            <a:r>
              <a:rPr lang="he-IL" sz="20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2,607 מלש"ח </a:t>
            </a:r>
            <a:r>
              <a:rPr lang="en-US" sz="20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X</a:t>
            </a:r>
            <a:r>
              <a:rPr lang="he-IL" sz="20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 34% = 886.5 מלש"ח</a:t>
            </a:r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24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10" name="אובייקט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206594"/>
              </p:ext>
            </p:extLst>
          </p:nvPr>
        </p:nvGraphicFramePr>
        <p:xfrm>
          <a:off x="547687" y="3200400"/>
          <a:ext cx="7681913" cy="285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93" name="גליון עבודה" r:id="rId5" imgW="6353134" imgH="2362251" progId="Excel.Sheet.12">
                  <p:embed/>
                </p:oleObj>
              </mc:Choice>
              <mc:Fallback>
                <p:oleObj name="גליון עבודה" r:id="rId5" imgW="6353134" imgH="236225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7687" y="3200400"/>
                        <a:ext cx="7681913" cy="2859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216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838200" y="10668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1105410"/>
            <a:ext cx="8229600" cy="57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514350" indent="-514350" rtl="1">
              <a:lnSpc>
                <a:spcPct val="150000"/>
              </a:lnSpc>
              <a:spcAft>
                <a:spcPts val="600"/>
              </a:spcAft>
              <a:buSzPct val="80000"/>
              <a:buFont typeface="Wingdings" pitchFamily="2" charset="2"/>
              <a:buChar char="q"/>
            </a:pPr>
            <a:r>
              <a:rPr lang="he-IL" sz="2400" b="1" dirty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עקרונות </a:t>
            </a:r>
            <a:r>
              <a:rPr lang="he-IL" sz="24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מודל התקצוב:</a:t>
            </a:r>
          </a:p>
        </p:txBody>
      </p:sp>
      <p:sp>
        <p:nvSpPr>
          <p:cNvPr id="225285" name="Slide Number Placeholder 7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DD4A7A08-41AD-4F7B-9750-7603272F0B19}" type="slidenum">
              <a:rPr lang="he-IL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3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25286" name="Rectangle 3"/>
          <p:cNvSpPr txBox="1">
            <a:spLocks noChangeArrowheads="1"/>
          </p:cNvSpPr>
          <p:nvPr/>
        </p:nvSpPr>
        <p:spPr bwMode="auto">
          <a:xfrm>
            <a:off x="381000" y="152400"/>
            <a:ext cx="800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ts val="22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he-IL" sz="3000" b="1" i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algn="just" rtl="1" eaLnBrk="1" hangingPunct="1">
              <a:lnSpc>
                <a:spcPts val="22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מודל התקצוב של ות"ת</a:t>
            </a:r>
            <a:endParaRPr lang="he-IL" sz="30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555312979"/>
              </p:ext>
            </p:extLst>
          </p:nvPr>
        </p:nvGraphicFramePr>
        <p:xfrm>
          <a:off x="457200" y="1752600"/>
          <a:ext cx="8458200" cy="284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2420285362"/>
              </p:ext>
            </p:extLst>
          </p:nvPr>
        </p:nvGraphicFramePr>
        <p:xfrm>
          <a:off x="457200" y="4648200"/>
          <a:ext cx="84582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01863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07EE23C-DA16-4509-85A0-A5C160FB5F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607EE23C-DA16-4509-85A0-A5C160FB5F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6E0E8DE-202B-4F47-BE1A-29E8775C40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graphicEl>
                                              <a:dgm id="{A6E0E8DE-202B-4F47-BE1A-29E8775C40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1BDEB0B-9095-4B41-A744-643CFACE3A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91BDEB0B-9095-4B41-A744-643CFACE3A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80006BC-F064-4EED-AE6C-A6E2837DE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180006BC-F064-4EED-AE6C-A6E2837DE9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0464C9C-7200-4288-AAE1-60BE19D628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20464C9C-7200-4288-AAE1-60BE19D628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B07E346-E776-4CD9-BA55-86342F45AE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graphicEl>
                                              <a:dgm id="{4B07E346-E776-4CD9-BA55-86342F45AE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2E9F077-4C75-458C-8524-870E57956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graphicEl>
                                              <a:dgm id="{42E9F077-4C75-458C-8524-870E579563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290E165-341E-4C4B-8E2C-A8FBC1A586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graphicEl>
                                              <a:dgm id="{C290E165-341E-4C4B-8E2C-A8FBC1A586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27DF0A-8BFD-467C-A528-49E1618D4E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dgm id="{C427DF0A-8BFD-467C-A528-49E1618D4E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5BAC6F6-F246-4626-A480-DEDBD09AD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graphicEl>
                                              <a:dgm id="{F5BAC6F6-F246-4626-A480-DEDBD09AD4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Graphic spid="9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AutoShape 17"/>
          <p:cNvSpPr>
            <a:spLocks noChangeArrowheads="1"/>
          </p:cNvSpPr>
          <p:nvPr/>
        </p:nvSpPr>
        <p:spPr bwMode="auto">
          <a:xfrm>
            <a:off x="4343400" y="1371600"/>
            <a:ext cx="4800600" cy="4876800"/>
          </a:xfrm>
          <a:prstGeom prst="chevron">
            <a:avLst>
              <a:gd name="adj" fmla="val 14023"/>
            </a:avLst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/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648200" y="3505200"/>
            <a:ext cx="3733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buClr>
                <a:srgbClr val="C00000"/>
              </a:buClr>
            </a:pPr>
            <a:r>
              <a:rPr lang="he-IL" sz="2000" dirty="0" smtClean="0">
                <a:solidFill>
                  <a:srgbClr val="1E3E24"/>
                </a:solidFill>
                <a:latin typeface="Calibri" pitchFamily="34" charset="0"/>
              </a:rPr>
              <a:t>רכיבי המודל הם:</a:t>
            </a:r>
          </a:p>
          <a:p>
            <a:pPr algn="r" rtl="1">
              <a:buClr>
                <a:srgbClr val="C00000"/>
              </a:buClr>
              <a:buFont typeface="Arial" charset="0"/>
              <a:buChar char="•"/>
            </a:pPr>
            <a:r>
              <a:rPr lang="he-IL" sz="2000" dirty="0" smtClean="0">
                <a:solidFill>
                  <a:srgbClr val="1E3E24"/>
                </a:solidFill>
                <a:latin typeface="Calibri" pitchFamily="34" charset="0"/>
              </a:rPr>
              <a:t>קרנות תחרותיות</a:t>
            </a:r>
            <a:endParaRPr lang="en-US" sz="2000" dirty="0">
              <a:solidFill>
                <a:srgbClr val="1E3E24"/>
              </a:solidFill>
              <a:latin typeface="Calibri" pitchFamily="34" charset="0"/>
            </a:endParaRPr>
          </a:p>
          <a:p>
            <a:pPr algn="r" rtl="1">
              <a:buClr>
                <a:srgbClr val="C00000"/>
              </a:buClr>
              <a:buFont typeface="Arial" charset="0"/>
              <a:buChar char="•"/>
            </a:pPr>
            <a:r>
              <a:rPr lang="he-IL" sz="2000" dirty="0" smtClean="0">
                <a:solidFill>
                  <a:srgbClr val="1E3E24"/>
                </a:solidFill>
                <a:latin typeface="Calibri" pitchFamily="34" charset="0"/>
              </a:rPr>
              <a:t>העברת ידע (קרנות אחרות)</a:t>
            </a:r>
          </a:p>
          <a:p>
            <a:pPr rtl="1">
              <a:buClr>
                <a:srgbClr val="C00000"/>
              </a:buClr>
              <a:buFont typeface="Arial" charset="0"/>
              <a:buChar char="•"/>
            </a:pPr>
            <a:r>
              <a:rPr lang="he-IL" sz="2000" dirty="0">
                <a:solidFill>
                  <a:srgbClr val="1E3E24"/>
                </a:solidFill>
                <a:latin typeface="Calibri" pitchFamily="34" charset="0"/>
              </a:rPr>
              <a:t>פרסומים </a:t>
            </a:r>
            <a:r>
              <a:rPr lang="he-IL" sz="2000" dirty="0" smtClean="0">
                <a:solidFill>
                  <a:srgbClr val="1E3E24"/>
                </a:solidFill>
                <a:latin typeface="Calibri" pitchFamily="34" charset="0"/>
              </a:rPr>
              <a:t>מדעיים</a:t>
            </a:r>
            <a:endParaRPr lang="en-US" sz="2000" dirty="0" smtClean="0">
              <a:solidFill>
                <a:srgbClr val="1E3E24"/>
              </a:solidFill>
              <a:latin typeface="Calibri" pitchFamily="34" charset="0"/>
            </a:endParaRPr>
          </a:p>
          <a:p>
            <a:pPr algn="r" rtl="1">
              <a:buClr>
                <a:srgbClr val="C00000"/>
              </a:buClr>
              <a:buFont typeface="Arial" charset="0"/>
              <a:buChar char="•"/>
            </a:pPr>
            <a:r>
              <a:rPr lang="he-IL" sz="2000" dirty="0" smtClean="0">
                <a:solidFill>
                  <a:srgbClr val="1E3E24"/>
                </a:solidFill>
                <a:latin typeface="Calibri" pitchFamily="34" charset="0"/>
              </a:rPr>
              <a:t>סטודנטים לתואר שלישי</a:t>
            </a:r>
            <a:endParaRPr lang="en-US" sz="2000" dirty="0">
              <a:solidFill>
                <a:srgbClr val="1E3E24"/>
              </a:solidFill>
              <a:latin typeface="Calibri" pitchFamily="34" charset="0"/>
            </a:endParaRPr>
          </a:p>
          <a:p>
            <a:pPr algn="r" rtl="1">
              <a:buClr>
                <a:srgbClr val="C00000"/>
              </a:buClr>
              <a:buFont typeface="Arial" charset="0"/>
              <a:buChar char="•"/>
            </a:pPr>
            <a:r>
              <a:rPr lang="he-IL" sz="2000" dirty="0" smtClean="0">
                <a:solidFill>
                  <a:srgbClr val="1E3E24"/>
                </a:solidFill>
                <a:latin typeface="Calibri" pitchFamily="34" charset="0"/>
              </a:rPr>
              <a:t>מקבלי תואר שני עם תזה</a:t>
            </a:r>
            <a:endParaRPr lang="en-US" sz="2000" dirty="0" smtClean="0">
              <a:solidFill>
                <a:srgbClr val="1E3E24"/>
              </a:solidFill>
              <a:latin typeface="Calibri" pitchFamily="34" charset="0"/>
            </a:endParaRPr>
          </a:p>
          <a:p>
            <a:pPr algn="r" rtl="1">
              <a:buClr>
                <a:srgbClr val="C00000"/>
              </a:buClr>
            </a:pPr>
            <a:endParaRPr lang="en-US" sz="1000" dirty="0" smtClean="0">
              <a:solidFill>
                <a:srgbClr val="1E3E24"/>
              </a:solidFill>
              <a:latin typeface="Calibri" pitchFamily="34" charset="0"/>
            </a:endParaRPr>
          </a:p>
          <a:p>
            <a:pPr marL="176213" indent="-176213" rtl="1">
              <a:buClr>
                <a:srgbClr val="C00000"/>
              </a:buClr>
              <a:buSzPct val="133000"/>
              <a:buFont typeface="Arial" charset="0"/>
              <a:buChar char="•"/>
            </a:pPr>
            <a:r>
              <a:rPr lang="he-IL" sz="1600" dirty="0" smtClean="0">
                <a:solidFill>
                  <a:srgbClr val="1E3E24"/>
                </a:solidFill>
                <a:latin typeface="Calibri" pitchFamily="34" charset="0"/>
              </a:rPr>
              <a:t>מרכיב יתרון יחסי בקרנות התחרותיות ובפרסומים המדעיים</a:t>
            </a:r>
            <a:endParaRPr lang="he-IL" sz="1600" dirty="0">
              <a:solidFill>
                <a:srgbClr val="1E3E24"/>
              </a:solidFill>
              <a:latin typeface="Calibri" pitchFamily="34" charset="0"/>
            </a:endParaRPr>
          </a:p>
        </p:txBody>
      </p:sp>
      <p:sp>
        <p:nvSpPr>
          <p:cNvPr id="101380" name="Slide Number Placeholder 9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5593F5A6-7715-4CAF-BA0F-AB7800E38040}" type="slidenum">
              <a:rPr lang="he-IL" sz="1200">
                <a:solidFill>
                  <a:srgbClr val="898989"/>
                </a:solidFill>
                <a:latin typeface="Calibri" pitchFamily="34" charset="0"/>
              </a:rPr>
              <a:pPr algn="r"/>
              <a:t>4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1381" name="AutoShape 16"/>
          <p:cNvSpPr>
            <a:spLocks noChangeArrowheads="1"/>
          </p:cNvSpPr>
          <p:nvPr/>
        </p:nvSpPr>
        <p:spPr bwMode="auto">
          <a:xfrm>
            <a:off x="838200" y="1371600"/>
            <a:ext cx="4114800" cy="4876800"/>
          </a:xfrm>
          <a:prstGeom prst="homePlate">
            <a:avLst>
              <a:gd name="adj" fmla="val 16356"/>
            </a:avLst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rtl="0"/>
            <a:endParaRPr lang="en-US"/>
          </a:p>
        </p:txBody>
      </p:sp>
      <p:sp>
        <p:nvSpPr>
          <p:cNvPr id="101382" name="Rectangle 18"/>
          <p:cNvSpPr>
            <a:spLocks noChangeArrowheads="1"/>
          </p:cNvSpPr>
          <p:nvPr/>
        </p:nvSpPr>
        <p:spPr bwMode="auto">
          <a:xfrm>
            <a:off x="8382000" y="1360488"/>
            <a:ext cx="762000" cy="48910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rtl="0"/>
            <a:endParaRPr lang="en-US"/>
          </a:p>
        </p:txBody>
      </p:sp>
      <p:sp>
        <p:nvSpPr>
          <p:cNvPr id="101383" name="Line 19"/>
          <p:cNvSpPr>
            <a:spLocks noChangeShapeType="1"/>
          </p:cNvSpPr>
          <p:nvPr/>
        </p:nvSpPr>
        <p:spPr bwMode="auto">
          <a:xfrm>
            <a:off x="8382000" y="1371600"/>
            <a:ext cx="0" cy="487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rtl="0"/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38200" y="3505200"/>
            <a:ext cx="3657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 rtl="1">
              <a:buClr>
                <a:srgbClr val="C00000"/>
              </a:buClr>
            </a:pPr>
            <a:r>
              <a:rPr lang="he-IL" sz="2000" dirty="0" smtClean="0">
                <a:solidFill>
                  <a:srgbClr val="17375E"/>
                </a:solidFill>
                <a:latin typeface="Calibri" pitchFamily="34" charset="0"/>
              </a:rPr>
              <a:t>המודל מחושב עפ"י מכפלת:</a:t>
            </a:r>
            <a:endParaRPr lang="en-US" sz="1000" dirty="0">
              <a:solidFill>
                <a:schemeClr val="bg1"/>
              </a:solidFill>
              <a:latin typeface="Calibri" pitchFamily="34" charset="0"/>
            </a:endParaRPr>
          </a:p>
          <a:p>
            <a:pPr algn="r" rtl="1">
              <a:buClr>
                <a:srgbClr val="C00000"/>
              </a:buClr>
              <a:buFont typeface="Arial" charset="0"/>
              <a:buChar char="•"/>
            </a:pPr>
            <a:r>
              <a:rPr lang="he-IL" sz="2000" dirty="0" smtClean="0">
                <a:solidFill>
                  <a:srgbClr val="17375E"/>
                </a:solidFill>
                <a:latin typeface="Calibri" pitchFamily="34" charset="0"/>
              </a:rPr>
              <a:t>מספרי סטודנטים לפי תחום</a:t>
            </a:r>
            <a:endParaRPr lang="en-US" sz="2000" dirty="0">
              <a:solidFill>
                <a:srgbClr val="17375E"/>
              </a:solidFill>
              <a:latin typeface="Calibri" pitchFamily="34" charset="0"/>
            </a:endParaRPr>
          </a:p>
          <a:p>
            <a:pPr algn="r" rtl="1">
              <a:buClr>
                <a:srgbClr val="C00000"/>
              </a:buClr>
              <a:buFont typeface="Arial" charset="0"/>
              <a:buChar char="•"/>
            </a:pPr>
            <a:r>
              <a:rPr lang="he-IL" sz="2000" dirty="0" smtClean="0">
                <a:solidFill>
                  <a:srgbClr val="17375E"/>
                </a:solidFill>
                <a:latin typeface="Calibri" pitchFamily="34" charset="0"/>
              </a:rPr>
              <a:t>תעריף תחומי לפי רמת התואר</a:t>
            </a:r>
            <a:endParaRPr lang="en-US" sz="2000" dirty="0">
              <a:solidFill>
                <a:srgbClr val="17375E"/>
              </a:solidFill>
              <a:latin typeface="Calibri" pitchFamily="34" charset="0"/>
            </a:endParaRPr>
          </a:p>
          <a:p>
            <a:pPr algn="r" rtl="1">
              <a:spcAft>
                <a:spcPts val="600"/>
              </a:spcAft>
              <a:buClr>
                <a:srgbClr val="C00000"/>
              </a:buClr>
              <a:buFont typeface="Arial" charset="0"/>
              <a:buChar char="•"/>
            </a:pPr>
            <a:r>
              <a:rPr lang="he-IL" sz="2000" dirty="0" smtClean="0">
                <a:solidFill>
                  <a:srgbClr val="17375E"/>
                </a:solidFill>
                <a:latin typeface="Calibri" pitchFamily="34" charset="0"/>
              </a:rPr>
              <a:t>מקדם יעילות – "ניצולת"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algn="r" rtl="1">
              <a:buClr>
                <a:srgbClr val="C00000"/>
              </a:buClr>
              <a:buFont typeface="Arial" charset="0"/>
              <a:buChar char="•"/>
            </a:pPr>
            <a:r>
              <a:rPr lang="he-IL" sz="2000" dirty="0" smtClean="0">
                <a:solidFill>
                  <a:srgbClr val="17375E"/>
                </a:solidFill>
                <a:latin typeface="Calibri" pitchFamily="34" charset="0"/>
              </a:rPr>
              <a:t>מקדם יחס סטודנטים לסגל אקדמי </a:t>
            </a:r>
            <a:r>
              <a:rPr lang="he-IL" sz="1600" dirty="0" smtClean="0">
                <a:solidFill>
                  <a:srgbClr val="17375E"/>
                </a:solidFill>
                <a:latin typeface="Calibri" pitchFamily="34" charset="0"/>
              </a:rPr>
              <a:t>(ברמת המוסד)</a:t>
            </a:r>
            <a:endParaRPr lang="en-US" sz="2000" dirty="0">
              <a:solidFill>
                <a:srgbClr val="17375E"/>
              </a:solidFill>
              <a:latin typeface="Calibri" pitchFamily="34" charset="0"/>
            </a:endParaRPr>
          </a:p>
        </p:txBody>
      </p:sp>
      <p:sp>
        <p:nvSpPr>
          <p:cNvPr id="107530" name="Rectangle 13"/>
          <p:cNvSpPr>
            <a:spLocks noChangeArrowheads="1"/>
          </p:cNvSpPr>
          <p:nvPr/>
        </p:nvSpPr>
        <p:spPr bwMode="auto">
          <a:xfrm>
            <a:off x="990600" y="1447800"/>
            <a:ext cx="33528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he-I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מרכיב ההוראה</a:t>
            </a:r>
            <a:endParaRPr lang="en-US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r" rtl="1"/>
            <a:endParaRPr lang="en-US" sz="2200" dirty="0">
              <a:solidFill>
                <a:srgbClr val="C00000"/>
              </a:solidFill>
              <a:latin typeface="Calibri" pitchFamily="34" charset="0"/>
            </a:endParaRPr>
          </a:p>
          <a:p>
            <a:pPr algn="r" rtl="1"/>
            <a:r>
              <a:rPr lang="he-IL" sz="2000" dirty="0" smtClean="0">
                <a:solidFill>
                  <a:srgbClr val="C00000"/>
                </a:solidFill>
                <a:latin typeface="Calibri" pitchFamily="34" charset="0"/>
              </a:rPr>
              <a:t>מודל אבסולוטי – "</a:t>
            </a:r>
            <a:r>
              <a:rPr lang="en-US" sz="2000" dirty="0" smtClean="0">
                <a:solidFill>
                  <a:srgbClr val="C00000"/>
                </a:solidFill>
                <a:latin typeface="Calibri" pitchFamily="34" charset="0"/>
              </a:rPr>
              <a:t>Bottom Up</a:t>
            </a:r>
            <a:r>
              <a:rPr lang="he-IL" sz="2000" dirty="0" smtClean="0">
                <a:solidFill>
                  <a:srgbClr val="C00000"/>
                </a:solidFill>
                <a:latin typeface="Calibri" pitchFamily="34" charset="0"/>
              </a:rPr>
              <a:t>"</a:t>
            </a:r>
            <a:endParaRPr lang="en-US" sz="2000" dirty="0">
              <a:solidFill>
                <a:srgbClr val="C00000"/>
              </a:solidFill>
              <a:latin typeface="Calibri" pitchFamily="34" charset="0"/>
            </a:endParaRPr>
          </a:p>
          <a:p>
            <a:pPr algn="r" rtl="1"/>
            <a:endParaRPr lang="en-US" sz="2000" dirty="0">
              <a:solidFill>
                <a:srgbClr val="C00000"/>
              </a:solidFill>
              <a:latin typeface="Calibri" pitchFamily="34" charset="0"/>
            </a:endParaRPr>
          </a:p>
          <a:p>
            <a:pPr algn="r" rtl="1"/>
            <a:r>
              <a:rPr lang="he-IL" sz="2000" u="sng" dirty="0" smtClean="0">
                <a:solidFill>
                  <a:srgbClr val="C00000"/>
                </a:solidFill>
                <a:latin typeface="Calibri" pitchFamily="34" charset="0"/>
              </a:rPr>
              <a:t>(אוניברסיטאות ומכללות)</a:t>
            </a:r>
            <a:endParaRPr lang="en-US" sz="2000" u="sng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7531" name="Rectangle 14"/>
          <p:cNvSpPr>
            <a:spLocks noChangeArrowheads="1"/>
          </p:cNvSpPr>
          <p:nvPr/>
        </p:nvSpPr>
        <p:spPr bwMode="auto">
          <a:xfrm>
            <a:off x="5105400" y="1447800"/>
            <a:ext cx="3048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he-I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מרכיב המחקר</a:t>
            </a:r>
            <a:endParaRPr lang="en-US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r" rtl="1"/>
            <a:endParaRPr lang="en-US" sz="2200" b="1" dirty="0">
              <a:solidFill>
                <a:srgbClr val="C00000"/>
              </a:solidFill>
              <a:latin typeface="Calibri" pitchFamily="34" charset="0"/>
            </a:endParaRPr>
          </a:p>
          <a:p>
            <a:pPr algn="r" rtl="1"/>
            <a:r>
              <a:rPr lang="he-IL" sz="2000" dirty="0" smtClean="0">
                <a:solidFill>
                  <a:srgbClr val="C00000"/>
                </a:solidFill>
                <a:latin typeface="Calibri" pitchFamily="34" charset="0"/>
              </a:rPr>
              <a:t>מודל יחסי – </a:t>
            </a:r>
            <a:r>
              <a:rPr lang="en-US" sz="2000" dirty="0" smtClean="0">
                <a:solidFill>
                  <a:srgbClr val="C00000"/>
                </a:solidFill>
                <a:latin typeface="Calibri" pitchFamily="34" charset="0"/>
              </a:rPr>
              <a:t>“Top Down”</a:t>
            </a:r>
            <a:endParaRPr lang="en-US" sz="2000" dirty="0">
              <a:solidFill>
                <a:srgbClr val="C00000"/>
              </a:solidFill>
              <a:latin typeface="Calibri" pitchFamily="34" charset="0"/>
            </a:endParaRPr>
          </a:p>
          <a:p>
            <a:pPr algn="r" rtl="1"/>
            <a:endParaRPr lang="en-US" sz="2000" dirty="0">
              <a:solidFill>
                <a:srgbClr val="C00000"/>
              </a:solidFill>
              <a:latin typeface="Calibri" pitchFamily="34" charset="0"/>
            </a:endParaRPr>
          </a:p>
          <a:p>
            <a:pPr algn="r" rtl="1"/>
            <a:r>
              <a:rPr lang="he-IL" sz="2000" u="sng" dirty="0" smtClean="0">
                <a:solidFill>
                  <a:srgbClr val="C00000"/>
                </a:solidFill>
                <a:latin typeface="Calibri" pitchFamily="34" charset="0"/>
              </a:rPr>
              <a:t>(אוניברסיטאות בלבד)</a:t>
            </a:r>
            <a:endParaRPr lang="en-US" sz="2000" u="sng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DDC569-8970-4997-ABC8-624EAE279517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81000" y="152400"/>
            <a:ext cx="8001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ts val="22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he-IL" sz="3000" b="1" i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algn="just" rtl="1" eaLnBrk="1" hangingPunct="1">
              <a:lnSpc>
                <a:spcPts val="22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מודל התקצוב של ות"ת</a:t>
            </a: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flipH="1">
            <a:off x="838200" y="10668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" name="מחבר ישר 3"/>
          <p:cNvCxnSpPr/>
          <p:nvPr/>
        </p:nvCxnSpPr>
        <p:spPr>
          <a:xfrm flipH="1">
            <a:off x="6553200" y="4114800"/>
            <a:ext cx="1600200" cy="0"/>
          </a:xfrm>
          <a:prstGeom prst="line">
            <a:avLst/>
          </a:prstGeom>
          <a:ln w="19050">
            <a:solidFill>
              <a:srgbClr val="1E3E2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 flipH="1">
            <a:off x="6553200" y="4724400"/>
            <a:ext cx="1600200" cy="0"/>
          </a:xfrm>
          <a:prstGeom prst="line">
            <a:avLst/>
          </a:prstGeom>
          <a:ln w="19050">
            <a:solidFill>
              <a:srgbClr val="1E3E2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לחצן פעולה: מידע 16">
            <a:hlinkClick r:id="rId2" action="ppaction://hlinksldjump" highlightClick="1"/>
          </p:cNvPr>
          <p:cNvSpPr/>
          <p:nvPr/>
        </p:nvSpPr>
        <p:spPr>
          <a:xfrm>
            <a:off x="304800" y="6042703"/>
            <a:ext cx="381000" cy="358097"/>
          </a:xfrm>
          <a:prstGeom prst="actionButtonInformati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866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7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7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7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מודל המחקר</a:t>
            </a:r>
            <a:endParaRPr lang="en-US" sz="30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1066800"/>
            <a:ext cx="8305800" cy="57099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lnSpc>
                <a:spcPct val="150000"/>
              </a:lnSpc>
              <a:buSzPct val="80000"/>
              <a:buFont typeface="Wingdings" pitchFamily="2" charset="2"/>
              <a:buChar char="q"/>
            </a:pPr>
            <a:r>
              <a:rPr lang="he-IL" sz="24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משקל הפרמטרים השונים במרכיב המחקר:</a:t>
            </a:r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5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916816"/>
              </p:ext>
            </p:extLst>
          </p:nvPr>
        </p:nvGraphicFramePr>
        <p:xfrm>
          <a:off x="2362200" y="1752600"/>
          <a:ext cx="5341685" cy="2804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53273"/>
                <a:gridCol w="1388412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פרמטר</a:t>
                      </a:r>
                      <a:endParaRPr lang="he-IL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משקל במודל ב-%</a:t>
                      </a:r>
                      <a:endParaRPr lang="he-IL" sz="1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זכיה בקרנות מחקר תחרותיות</a:t>
                      </a:r>
                      <a:endParaRPr lang="he-IL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34%</a:t>
                      </a:r>
                      <a:endParaRPr lang="he-IL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העברת ידע (קרנות אחרות)</a:t>
                      </a:r>
                      <a:endParaRPr lang="he-IL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15%</a:t>
                      </a:r>
                      <a:endParaRPr lang="he-IL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he-IL" dirty="0" smtClean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סטודנטים</a:t>
                      </a:r>
                      <a:r>
                        <a:rPr lang="he-IL" baseline="0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לתואר שלישי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15%</a:t>
                      </a:r>
                      <a:endParaRPr lang="he-IL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מקבלי תואר שני עם תזה</a:t>
                      </a:r>
                      <a:endParaRPr lang="he-IL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2%</a:t>
                      </a:r>
                      <a:endParaRPr lang="he-IL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סה"כ</a:t>
                      </a:r>
                      <a:endParaRPr lang="he-IL" b="1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100%</a:t>
                      </a:r>
                      <a:endParaRPr lang="he-IL" b="1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699063"/>
              </p:ext>
            </p:extLst>
          </p:nvPr>
        </p:nvGraphicFramePr>
        <p:xfrm>
          <a:off x="2362200" y="3083739"/>
          <a:ext cx="5341685" cy="370840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3953273"/>
                <a:gridCol w="1388412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פרסומים מדעיים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2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34%</a:t>
                      </a:r>
                      <a:endParaRPr lang="he-IL" dirty="0">
                        <a:solidFill>
                          <a:schemeClr val="tx2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7939" name="Rectangle 3"/>
          <p:cNvSpPr txBox="1">
            <a:spLocks noChangeArrowheads="1"/>
          </p:cNvSpPr>
          <p:nvPr/>
        </p:nvSpPr>
        <p:spPr bwMode="auto">
          <a:xfrm>
            <a:off x="381000" y="152400"/>
            <a:ext cx="8001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1" eaLnBrk="1" hangingPunct="1">
              <a:lnSpc>
                <a:spcPts val="22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he-IL" sz="3000" b="1" i="1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algn="just" rtl="1" eaLnBrk="1" hangingPunct="1">
              <a:lnSpc>
                <a:spcPts val="22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נושאים			</a:t>
            </a: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838200" y="10668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1705214"/>
            <a:ext cx="85344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מודל התקצוב של ות"ת - כללי</a:t>
            </a: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endParaRPr lang="he-IL" sz="2800" b="1" dirty="0" smtClean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רכיב הפרסומים במודל ות"ת</a:t>
            </a: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 smtClean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איסוף ועיבוד המידע על הפרסומים</a:t>
            </a: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endParaRPr lang="he-IL" sz="2800" b="1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971550" lvl="1" indent="-514350" rtl="1">
              <a:lnSpc>
                <a:spcPts val="3600"/>
              </a:lnSpc>
              <a:buSzPct val="80000"/>
              <a:buFont typeface="Wingdings" pitchFamily="2" charset="2"/>
              <a:buChar char="q"/>
            </a:pPr>
            <a:r>
              <a:rPr lang="he-IL" sz="2800" b="1" dirty="0">
                <a:solidFill>
                  <a:schemeClr val="tx2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תפוקות מחקר לחבר סגל</a:t>
            </a:r>
            <a:endParaRPr lang="en-US" sz="2800" dirty="0">
              <a:solidFill>
                <a:schemeClr val="tx2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  <p:sp>
        <p:nvSpPr>
          <p:cNvPr id="167942" name="Slide Number Placeholder 7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8BC8AD30-EEC8-4788-A37B-E83DFDA6B49A}" type="slidenum">
              <a:rPr lang="he-IL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6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auto">
          <a:xfrm>
            <a:off x="685800" y="2514600"/>
            <a:ext cx="7772400" cy="685800"/>
          </a:xfrm>
          <a:prstGeom prst="rect">
            <a:avLst/>
          </a:prstGeom>
          <a:solidFill>
            <a:srgbClr val="333399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146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פרסומים מדעיים</a:t>
            </a:r>
            <a:endParaRPr lang="en-US" sz="30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066800"/>
            <a:ext cx="8229600" cy="57099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lnSpc>
                <a:spcPct val="150000"/>
              </a:lnSpc>
              <a:buSzPct val="80000"/>
              <a:buFont typeface="Wingdings" pitchFamily="2" charset="2"/>
              <a:buChar char="q"/>
            </a:pPr>
            <a:r>
              <a:rPr lang="he-IL" sz="24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חישוב החלק היחסי של כל מוסד:</a:t>
            </a:r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7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2000" y="2057400"/>
                <a:ext cx="7620000" cy="133716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he-IL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sz="3600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he-IL" sz="3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e-IL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e-IL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i="1">
                                          <a:latin typeface="Cambria Math"/>
                                        </a:rPr>
                                        <m:t>𝑃𝑢𝑏</m:t>
                                      </m:r>
                                    </m:e>
                                    <m:sub>
                                      <m:r>
                                        <a:rPr lang="en-US" sz="3600" i="1">
                                          <a:latin typeface="Cambria Math"/>
                                        </a:rPr>
                                        <m:t>𝑥𝑖</m:t>
                                      </m:r>
                                    </m:sub>
                                  </m:sSub>
                                  <m:r>
                                    <a:rPr lang="en-US" sz="3600" i="1"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  <m:sSub>
                                    <m:sSub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i="1">
                                          <a:latin typeface="Cambria Math"/>
                                          <a:ea typeface="Cambria Math"/>
                                        </a:rPr>
                                        <m:t>𝐼𝐹</m:t>
                                      </m:r>
                                    </m:e>
                                    <m:sub>
                                      <m:r>
                                        <a:rPr lang="en-US" sz="3600" i="1">
                                          <a:latin typeface="Cambria Math"/>
                                          <a:ea typeface="Cambria Math"/>
                                        </a:rPr>
                                        <m:t>𝑥𝑖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he-IL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i="1">
                                          <a:latin typeface="Cambria Math"/>
                                        </a:rPr>
                                        <m:t>𝑃𝑢𝑏</m:t>
                                      </m:r>
                                    </m:e>
                                    <m:sub>
                                      <m:r>
                                        <a:rPr lang="en-US" sz="36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3600" i="1"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  <m:sSub>
                                    <m:sSub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i="1">
                                          <a:latin typeface="Cambria Math"/>
                                          <a:ea typeface="Cambria Math"/>
                                        </a:rPr>
                                        <m:t>𝐼𝐹</m:t>
                                      </m:r>
                                    </m:e>
                                    <m:sub>
                                      <m:r>
                                        <a:rPr lang="en-US" sz="3600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3600" i="1" smtClean="0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US" sz="36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360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600" b="0" i="1" smtClean="0">
                                          <a:latin typeface="Cambria Math"/>
                                          <a:ea typeface="Cambria Math"/>
                                        </a:rPr>
                                        <m:t>𝐹𝑎𝑐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3600" b="0" i="1" smtClean="0">
                                      <a:latin typeface="Cambria Math"/>
                                      <a:ea typeface="Cambria Math"/>
                                    </a:rPr>
                                    <m:t>𝐹𝑎𝑐</m:t>
                                  </m:r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he-IL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057400"/>
                <a:ext cx="7620000" cy="13371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38200" y="3579674"/>
            <a:ext cx="495300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i="1" u="sng" dirty="0" smtClean="0"/>
              <a:t>Index</a:t>
            </a:r>
          </a:p>
          <a:p>
            <a:pPr algn="l"/>
            <a:r>
              <a:rPr lang="en-US" i="1" dirty="0" smtClean="0"/>
              <a:t>Pub</a:t>
            </a:r>
            <a:r>
              <a:rPr lang="en-US" dirty="0" smtClean="0"/>
              <a:t> – Scientific Publications (weighted)</a:t>
            </a:r>
          </a:p>
          <a:p>
            <a:pPr algn="l"/>
            <a:r>
              <a:rPr lang="en-US" i="1" dirty="0" smtClean="0"/>
              <a:t>IF</a:t>
            </a:r>
            <a:r>
              <a:rPr lang="en-US" dirty="0" smtClean="0"/>
              <a:t>    – Average normalized Impact Factor</a:t>
            </a:r>
          </a:p>
          <a:p>
            <a:pPr algn="l"/>
            <a:r>
              <a:rPr lang="en-US" dirty="0" err="1" smtClean="0"/>
              <a:t>Fac</a:t>
            </a:r>
            <a:r>
              <a:rPr lang="en-US" dirty="0" smtClean="0"/>
              <a:t> – Academic Faculty</a:t>
            </a:r>
          </a:p>
          <a:p>
            <a:pPr algn="l"/>
            <a:r>
              <a:rPr lang="en-US" i="1" dirty="0" smtClean="0"/>
              <a:t>x</a:t>
            </a:r>
            <a:r>
              <a:rPr lang="en-US" dirty="0" smtClean="0"/>
              <a:t>     – Institute</a:t>
            </a:r>
          </a:p>
          <a:p>
            <a:pPr algn="l"/>
            <a:r>
              <a:rPr lang="en-US" i="1" dirty="0" err="1" smtClean="0"/>
              <a:t>i</a:t>
            </a:r>
            <a:r>
              <a:rPr lang="en-US" dirty="0" smtClean="0"/>
              <a:t>      – Scientific field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9454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פרסומים מדעיים</a:t>
            </a:r>
            <a:endParaRPr lang="en-US" sz="30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1111614"/>
            <a:ext cx="8153400" cy="407803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36538" indent="-361950" algn="r" rtl="1">
              <a:spcAft>
                <a:spcPts val="1200"/>
              </a:spcAft>
              <a:buSzPct val="80000"/>
              <a:buFont typeface="Wingdings" pitchFamily="2" charset="2"/>
              <a:buChar char="q"/>
            </a:pPr>
            <a:r>
              <a:rPr lang="he-IL" sz="2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חישוב הרכיב:</a:t>
            </a:r>
            <a:endParaRPr lang="he-IL" sz="24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08038" lvl="2" indent="-265113" algn="r" rtl="1">
              <a:lnSpc>
                <a:spcPct val="150000"/>
              </a:lnSpc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he-IL" sz="2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מספר </a:t>
            </a:r>
            <a:r>
              <a:rPr lang="he-IL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הפרסומים המשוקללים</a:t>
            </a:r>
            <a:r>
              <a:rPr lang="he-IL" sz="2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e-IL" sz="20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(עפ"י כתובת)</a:t>
            </a:r>
            <a:r>
              <a:rPr lang="he-IL" sz="20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e-IL" sz="20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בכל </a:t>
            </a:r>
            <a:r>
              <a:rPr lang="he-IL" sz="2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מוסד </a:t>
            </a:r>
            <a:r>
              <a:rPr lang="he-IL" sz="20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בשנה נתונה.</a:t>
            </a:r>
          </a:p>
          <a:p>
            <a:pPr marL="808038" lvl="2" indent="-265113" algn="r" rtl="1">
              <a:lnSpc>
                <a:spcPct val="150000"/>
              </a:lnSpc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he-IL" sz="20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אימפקט פקטור</a:t>
            </a:r>
            <a:r>
              <a:rPr lang="he-IL" sz="20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</a:t>
            </a:r>
            <a:r>
              <a:rPr lang="he-IL" sz="20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ממוצע </a:t>
            </a:r>
            <a:r>
              <a:rPr lang="he-IL" sz="2000" u="sng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מנורמל</a:t>
            </a:r>
            <a:r>
              <a:rPr lang="he-IL" sz="20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של כתב העת בו מתפרסם המאמר (בתחום שבין 1-15).</a:t>
            </a:r>
            <a:endParaRPr lang="he-IL" sz="20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08038" lvl="2" indent="-265113" algn="r" rtl="1">
              <a:lnSpc>
                <a:spcPct val="150000"/>
              </a:lnSpc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he-IL" sz="20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חלוקה </a:t>
            </a:r>
            <a:r>
              <a:rPr lang="he-IL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אפריורית</a:t>
            </a:r>
            <a:r>
              <a:rPr lang="he-IL" sz="2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של התקציב עפ"י החלק היחסי של </a:t>
            </a:r>
            <a:r>
              <a:rPr lang="he-IL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הסגל</a:t>
            </a:r>
            <a:r>
              <a:rPr lang="he-IL" sz="2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האקדמי בכל תחום מסה"כ הסגל </a:t>
            </a:r>
            <a:r>
              <a:rPr lang="he-IL" sz="20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במערכת.</a:t>
            </a:r>
            <a:endParaRPr lang="he-IL" sz="20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08038" lvl="2" indent="-265113" algn="r" rtl="1">
              <a:lnSpc>
                <a:spcPct val="150000"/>
              </a:lnSpc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he-IL" sz="2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תוספת של </a:t>
            </a:r>
            <a:r>
              <a:rPr lang="he-IL" sz="20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עד 20%</a:t>
            </a:r>
            <a:r>
              <a:rPr lang="he-IL" sz="2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בגין יתרון יחסי ל-2 המוסדות </a:t>
            </a:r>
            <a:r>
              <a:rPr lang="he-IL" sz="20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המובילים.</a:t>
            </a:r>
            <a:endParaRPr lang="he-IL" sz="20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8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" name="לחצן פעולה: מידע 1">
            <a:hlinkClick r:id="rId4" action="ppaction://hlinksldjump" highlightClick="1"/>
          </p:cNvPr>
          <p:cNvSpPr/>
          <p:nvPr/>
        </p:nvSpPr>
        <p:spPr>
          <a:xfrm>
            <a:off x="342900" y="3886200"/>
            <a:ext cx="381000" cy="358097"/>
          </a:xfrm>
          <a:prstGeom prst="actionButtonInformati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284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40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502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903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054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153971">
            <a:off x="8085686" y="5707402"/>
            <a:ext cx="9144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358502"/>
              </p:ext>
            </p:extLst>
          </p:nvPr>
        </p:nvGraphicFramePr>
        <p:xfrm>
          <a:off x="228598" y="4114800"/>
          <a:ext cx="8534402" cy="894080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1770798"/>
                <a:gridCol w="854122"/>
                <a:gridCol w="859808"/>
                <a:gridCol w="760864"/>
                <a:gridCol w="854122"/>
                <a:gridCol w="826826"/>
                <a:gridCol w="799532"/>
                <a:gridCol w="883395"/>
                <a:gridCol w="924935"/>
              </a:tblGrid>
              <a:tr h="147320">
                <a:tc>
                  <a:txBody>
                    <a:bodyPr/>
                    <a:lstStyle/>
                    <a:p>
                      <a:pPr algn="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</a:txBody>
                  <a:tcPr anchor="ctr"/>
                </a:tc>
              </a:tr>
              <a:tr h="52832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/>
                        <a:t>חלק</a:t>
                      </a:r>
                      <a:r>
                        <a:rPr lang="he-IL" baseline="0" dirty="0" smtClean="0"/>
                        <a:t> יחסי ב</a:t>
                      </a:r>
                      <a:r>
                        <a:rPr lang="he-IL" dirty="0" smtClean="0"/>
                        <a:t>תחום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23%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12%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17%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11%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10%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27%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100%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11.5%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762000" y="3048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he-IL" sz="30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פרסומים מדעיים</a:t>
            </a:r>
            <a:endParaRPr lang="en-US" sz="30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762000" y="914400"/>
            <a:ext cx="7497763" cy="0"/>
          </a:xfrm>
          <a:prstGeom prst="line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9144000" cy="491225"/>
          </a:xfrm>
          <a:prstGeom prst="rect">
            <a:avLst/>
          </a:prstGeom>
          <a:noFill/>
        </p:spPr>
        <p:txBody>
          <a:bodyPr anchor="ctr"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1" algn="r" rtl="1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he-IL" sz="20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דוגמא:</a:t>
            </a:r>
          </a:p>
        </p:txBody>
      </p:sp>
      <p:sp>
        <p:nvSpPr>
          <p:cNvPr id="81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287BC7B2-0DFE-4258-B269-2B087A52A20D}" type="slidenum">
              <a:rPr lang="he-IL" smtClean="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9</a:t>
            </a:fld>
            <a:endParaRPr 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372217"/>
              </p:ext>
            </p:extLst>
          </p:nvPr>
        </p:nvGraphicFramePr>
        <p:xfrm>
          <a:off x="228598" y="2057400"/>
          <a:ext cx="8534402" cy="243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70798"/>
                <a:gridCol w="854122"/>
                <a:gridCol w="859808"/>
                <a:gridCol w="760864"/>
                <a:gridCol w="854122"/>
                <a:gridCol w="826826"/>
                <a:gridCol w="799532"/>
                <a:gridCol w="883395"/>
                <a:gridCol w="924935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/>
                        <a:t>מדעים</a:t>
                      </a:r>
                      <a:r>
                        <a:rPr lang="he-IL" baseline="0" dirty="0" smtClean="0"/>
                        <a:t> פיזיקאליים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מוסד א'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מוסד</a:t>
                      </a:r>
                      <a:r>
                        <a:rPr lang="he-IL" baseline="0" dirty="0" smtClean="0"/>
                        <a:t> ב'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מוסד ג'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מוסד ד'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מוסד ה'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מוסד ו'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סה"כ /</a:t>
                      </a:r>
                      <a:r>
                        <a:rPr lang="he-IL" baseline="0" dirty="0" smtClean="0"/>
                        <a:t> ממוצע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% סגל בתחום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/>
                        <a:t>פרסומים (משוקללים)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260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145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200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135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125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275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1,140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/>
                        <a:t>אימפקט</a:t>
                      </a:r>
                      <a:r>
                        <a:rPr lang="he-IL" baseline="0" dirty="0" smtClean="0"/>
                        <a:t> פקטור ממוצע (</a:t>
                      </a:r>
                      <a:r>
                        <a:rPr lang="en-US" baseline="0" dirty="0" smtClean="0"/>
                        <a:t>IF</a:t>
                      </a:r>
                      <a:r>
                        <a:rPr lang="he-IL" baseline="0" dirty="0" smtClean="0"/>
                        <a:t>)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8.7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8.0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8.2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8.2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7.8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9.4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8.5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/>
                        <a:t>פרסומים</a:t>
                      </a:r>
                      <a:r>
                        <a:rPr lang="he-IL" baseline="0" dirty="0" smtClean="0"/>
                        <a:t> </a:t>
                      </a:r>
                      <a:r>
                        <a:rPr lang="en-US" baseline="0" dirty="0" smtClean="0"/>
                        <a:t>X</a:t>
                      </a:r>
                      <a:r>
                        <a:rPr lang="he-IL" baseline="0" dirty="0" smtClean="0"/>
                        <a:t> </a:t>
                      </a:r>
                      <a:r>
                        <a:rPr lang="en-US" baseline="0" dirty="0" smtClean="0"/>
                        <a:t>IF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2,260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1,160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1,640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1,110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975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2,585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9,730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2" name="טבלה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069069"/>
              </p:ext>
            </p:extLst>
          </p:nvPr>
        </p:nvGraphicFramePr>
        <p:xfrm>
          <a:off x="228600" y="5029200"/>
          <a:ext cx="8534403" cy="640080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1779459"/>
                <a:gridCol w="858299"/>
                <a:gridCol w="864014"/>
                <a:gridCol w="764586"/>
                <a:gridCol w="858299"/>
                <a:gridCol w="830871"/>
                <a:gridCol w="803443"/>
                <a:gridCol w="887716"/>
                <a:gridCol w="887716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/>
                        <a:t>חלק יחסי ברכיב הפרסומים</a:t>
                      </a:r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מלבן 3"/>
          <p:cNvSpPr/>
          <p:nvPr/>
        </p:nvSpPr>
        <p:spPr>
          <a:xfrm>
            <a:off x="180000" y="1980000"/>
            <a:ext cx="990600" cy="251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/>
          <p:cNvSpPr/>
          <p:nvPr/>
        </p:nvSpPr>
        <p:spPr>
          <a:xfrm rot="344080">
            <a:off x="92375" y="4551952"/>
            <a:ext cx="1143000" cy="381000"/>
          </a:xfrm>
          <a:prstGeom prst="ellipse">
            <a:avLst/>
          </a:prstGeom>
          <a:noFill/>
          <a:ln w="50800">
            <a:gradFill flip="none" rotWithShape="1">
              <a:gsLst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gradFill flip="none" rotWithShape="1">
                <a:gsLst>
                  <a:gs pos="0">
                    <a:schemeClr val="dk1">
                      <a:tint val="66000"/>
                      <a:satMod val="160000"/>
                    </a:schemeClr>
                  </a:gs>
                  <a:gs pos="50000">
                    <a:schemeClr val="dk1">
                      <a:tint val="44500"/>
                      <a:satMod val="160000"/>
                    </a:schemeClr>
                  </a:gs>
                  <a:gs pos="100000">
                    <a:schemeClr val="dk1"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סוגר מסולסל שמאלי 2"/>
          <p:cNvSpPr/>
          <p:nvPr/>
        </p:nvSpPr>
        <p:spPr>
          <a:xfrm rot="16200000">
            <a:off x="3923182" y="2177566"/>
            <a:ext cx="304800" cy="5550867"/>
          </a:xfrm>
          <a:prstGeom prst="leftBrace">
            <a:avLst>
              <a:gd name="adj1" fmla="val 39728"/>
              <a:gd name="adj2" fmla="val 40734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חץ מעגלי 13"/>
          <p:cNvSpPr/>
          <p:nvPr/>
        </p:nvSpPr>
        <p:spPr>
          <a:xfrm rot="11401473">
            <a:off x="217595" y="4016313"/>
            <a:ext cx="3674873" cy="1347470"/>
          </a:xfrm>
          <a:prstGeom prst="circularArrow">
            <a:avLst>
              <a:gd name="adj1" fmla="val 0"/>
              <a:gd name="adj2" fmla="val 1142319"/>
              <a:gd name="adj3" fmla="val 18893621"/>
              <a:gd name="adj4" fmla="val 11260506"/>
              <a:gd name="adj5" fmla="val 989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5" name="כפל 14"/>
          <p:cNvSpPr/>
          <p:nvPr/>
        </p:nvSpPr>
        <p:spPr>
          <a:xfrm>
            <a:off x="2590800" y="5333999"/>
            <a:ext cx="267702" cy="304801"/>
          </a:xfrm>
          <a:prstGeom prst="mathMultiply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700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3" grpId="1" animBg="1"/>
      <p:bldP spid="3" grpId="0" animBg="1"/>
      <p:bldP spid="3" grpId="1" animBg="1"/>
      <p:bldP spid="14" grpId="0" animBg="1"/>
      <p:bldP spid="14" grpId="1" animBg="1"/>
      <p:bldP spid="15" grpId="0" animBg="1"/>
      <p:bldP spid="1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8780</TotalTime>
  <Words>1146</Words>
  <Application>Microsoft Office PowerPoint</Application>
  <PresentationFormat>‫הצגה על המסך (4:3)</PresentationFormat>
  <Paragraphs>352</Paragraphs>
  <Slides>24</Slides>
  <Notes>12</Notes>
  <HiddenSlides>2</HiddenSlides>
  <MMClips>0</MMClips>
  <ScaleCrop>false</ScaleCrop>
  <HeadingPairs>
    <vt:vector size="8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24</vt:i4>
      </vt:variant>
    </vt:vector>
  </HeadingPairs>
  <TitlesOfParts>
    <vt:vector size="34" baseType="lpstr">
      <vt:lpstr>Arial</vt:lpstr>
      <vt:lpstr>Calibri</vt:lpstr>
      <vt:lpstr>Cambria Math</vt:lpstr>
      <vt:lpstr>David</vt:lpstr>
      <vt:lpstr>Symbol</vt:lpstr>
      <vt:lpstr>Tahoma</vt:lpstr>
      <vt:lpstr>Times New Roman</vt:lpstr>
      <vt:lpstr>Wingdings</vt:lpstr>
      <vt:lpstr>Office Theme</vt:lpstr>
      <vt:lpstr>גליון עבודה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Ari Stone</dc:creator>
  <cp:lastModifiedBy>Ari Stone</cp:lastModifiedBy>
  <cp:revision>624</cp:revision>
  <cp:lastPrinted>2016-07-25T13:51:10Z</cp:lastPrinted>
  <dcterms:modified xsi:type="dcterms:W3CDTF">2016-07-27T05:37:58Z</dcterms:modified>
</cp:coreProperties>
</file>